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79" r:id="rId3"/>
    <p:sldId id="284" r:id="rId4"/>
    <p:sldId id="299" r:id="rId5"/>
    <p:sldId id="298" r:id="rId6"/>
    <p:sldId id="273" r:id="rId7"/>
    <p:sldId id="282" r:id="rId8"/>
    <p:sldId id="28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7" r:id="rId18"/>
    <p:sldId id="297" r:id="rId19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0" autoAdjust="0"/>
    <p:restoredTop sz="94660"/>
  </p:normalViewPr>
  <p:slideViewPr>
    <p:cSldViewPr>
      <p:cViewPr>
        <p:scale>
          <a:sx n="66" d="100"/>
          <a:sy n="66" d="100"/>
        </p:scale>
        <p:origin x="-55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22E7A-311C-42EA-9FCA-AD0A0C1B4A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670F47-49F2-477E-AE2A-565502076350}">
      <dgm:prSet/>
      <dgm:spPr/>
      <dgm:t>
        <a:bodyPr/>
        <a:lstStyle/>
        <a:p>
          <a:r>
            <a:rPr lang="es-ES" dirty="0" smtClean="0"/>
            <a:t>1. Garantía de calidad títulos (V, S, A)</a:t>
          </a:r>
        </a:p>
      </dgm:t>
    </dgm:pt>
    <dgm:pt modelId="{71B748DE-C111-49BD-976E-B8537FB12533}" type="parTrans" cxnId="{955CA6A6-95FC-4B32-9BA2-8BE08D0FFFF2}">
      <dgm:prSet/>
      <dgm:spPr/>
      <dgm:t>
        <a:bodyPr/>
        <a:lstStyle/>
        <a:p>
          <a:endParaRPr lang="es-ES"/>
        </a:p>
      </dgm:t>
    </dgm:pt>
    <dgm:pt modelId="{AC48EC20-1F99-4023-8F5C-311613D4F33D}" type="sibTrans" cxnId="{955CA6A6-95FC-4B32-9BA2-8BE08D0FFFF2}">
      <dgm:prSet/>
      <dgm:spPr/>
      <dgm:t>
        <a:bodyPr/>
        <a:lstStyle/>
        <a:p>
          <a:endParaRPr lang="es-ES"/>
        </a:p>
      </dgm:t>
    </dgm:pt>
    <dgm:pt modelId="{63CA4AF5-B08E-4B40-A773-F096434D9528}">
      <dgm:prSet/>
      <dgm:spPr/>
      <dgm:t>
        <a:bodyPr/>
        <a:lstStyle/>
        <a:p>
          <a:r>
            <a:rPr lang="es-ES" smtClean="0"/>
            <a:t>Marco normativo</a:t>
          </a:r>
          <a:endParaRPr lang="es-ES" dirty="0" smtClean="0"/>
        </a:p>
      </dgm:t>
    </dgm:pt>
    <dgm:pt modelId="{D5A2B793-8035-47C3-8B12-3EA13D97D7C2}" type="parTrans" cxnId="{3767AAF8-8C83-4DD0-A177-72D351B8E44D}">
      <dgm:prSet/>
      <dgm:spPr/>
      <dgm:t>
        <a:bodyPr/>
        <a:lstStyle/>
        <a:p>
          <a:endParaRPr lang="es-ES"/>
        </a:p>
      </dgm:t>
    </dgm:pt>
    <dgm:pt modelId="{FDFA06F7-64D6-493B-89A4-2026433C9CD8}" type="sibTrans" cxnId="{3767AAF8-8C83-4DD0-A177-72D351B8E44D}">
      <dgm:prSet/>
      <dgm:spPr/>
      <dgm:t>
        <a:bodyPr/>
        <a:lstStyle/>
        <a:p>
          <a:endParaRPr lang="es-ES"/>
        </a:p>
      </dgm:t>
    </dgm:pt>
    <dgm:pt modelId="{D33BF21E-7FB0-4F4C-AEDB-39A986E3A132}">
      <dgm:prSet/>
      <dgm:spPr/>
      <dgm:t>
        <a:bodyPr/>
        <a:lstStyle/>
        <a:p>
          <a:r>
            <a:rPr lang="es-ES" dirty="0" smtClean="0"/>
            <a:t>2. Renovación de la Acreditación</a:t>
          </a:r>
        </a:p>
      </dgm:t>
    </dgm:pt>
    <dgm:pt modelId="{C7ADEBF3-97D4-4872-993A-00D84FD3D426}" type="parTrans" cxnId="{04449598-AA27-4CA6-98B5-8D1138F35E74}">
      <dgm:prSet/>
      <dgm:spPr/>
      <dgm:t>
        <a:bodyPr/>
        <a:lstStyle/>
        <a:p>
          <a:endParaRPr lang="es-ES"/>
        </a:p>
      </dgm:t>
    </dgm:pt>
    <dgm:pt modelId="{096640EA-80EC-4AB1-8A02-C4F7DD06F814}" type="sibTrans" cxnId="{04449598-AA27-4CA6-98B5-8D1138F35E74}">
      <dgm:prSet/>
      <dgm:spPr/>
      <dgm:t>
        <a:bodyPr/>
        <a:lstStyle/>
        <a:p>
          <a:endParaRPr lang="es-ES"/>
        </a:p>
      </dgm:t>
    </dgm:pt>
    <dgm:pt modelId="{C9045B4C-612C-450E-BCE9-92F7367EE8D2}">
      <dgm:prSet/>
      <dgm:spPr/>
      <dgm:t>
        <a:bodyPr/>
        <a:lstStyle/>
        <a:p>
          <a:r>
            <a:rPr lang="es-ES" smtClean="0"/>
            <a:t>Documentos necesarios</a:t>
          </a:r>
          <a:endParaRPr lang="es-ES" dirty="0" smtClean="0"/>
        </a:p>
      </dgm:t>
    </dgm:pt>
    <dgm:pt modelId="{6E6CC095-AD1E-4C05-8C8C-02479A64B25A}" type="parTrans" cxnId="{273D619B-70B4-40C9-8E60-B070FFAB7453}">
      <dgm:prSet/>
      <dgm:spPr/>
      <dgm:t>
        <a:bodyPr/>
        <a:lstStyle/>
        <a:p>
          <a:endParaRPr lang="es-ES"/>
        </a:p>
      </dgm:t>
    </dgm:pt>
    <dgm:pt modelId="{8AB3CB28-B9B2-4322-939D-C8384FBF15A5}" type="sibTrans" cxnId="{273D619B-70B4-40C9-8E60-B070FFAB7453}">
      <dgm:prSet/>
      <dgm:spPr/>
      <dgm:t>
        <a:bodyPr/>
        <a:lstStyle/>
        <a:p>
          <a:endParaRPr lang="es-ES"/>
        </a:p>
      </dgm:t>
    </dgm:pt>
    <dgm:pt modelId="{0673ABAD-2528-4DFC-B690-A797AE397730}">
      <dgm:prSet/>
      <dgm:spPr/>
      <dgm:t>
        <a:bodyPr/>
        <a:lstStyle/>
        <a:p>
          <a:r>
            <a:rPr lang="es-ES" smtClean="0"/>
            <a:t>Criterios de evaluación y Comparativa Seguimiento</a:t>
          </a:r>
          <a:endParaRPr lang="es-ES" dirty="0" smtClean="0"/>
        </a:p>
      </dgm:t>
    </dgm:pt>
    <dgm:pt modelId="{801F4F25-C8F1-46A3-A2AE-4F0A9B67E752}" type="parTrans" cxnId="{98821963-6FA4-4CB6-BB51-9F6C855B0FFC}">
      <dgm:prSet/>
      <dgm:spPr/>
      <dgm:t>
        <a:bodyPr/>
        <a:lstStyle/>
        <a:p>
          <a:endParaRPr lang="es-ES"/>
        </a:p>
      </dgm:t>
    </dgm:pt>
    <dgm:pt modelId="{A6A021A7-1EE7-47CF-AA9E-3DCDEE30101E}" type="sibTrans" cxnId="{98821963-6FA4-4CB6-BB51-9F6C855B0FFC}">
      <dgm:prSet/>
      <dgm:spPr/>
      <dgm:t>
        <a:bodyPr/>
        <a:lstStyle/>
        <a:p>
          <a:endParaRPr lang="es-ES"/>
        </a:p>
      </dgm:t>
    </dgm:pt>
    <dgm:pt modelId="{D84DF5C4-311F-44EB-8A05-621D70A7B267}">
      <dgm:prSet/>
      <dgm:spPr/>
      <dgm:t>
        <a:bodyPr/>
        <a:lstStyle/>
        <a:p>
          <a:r>
            <a:rPr lang="es-ES" smtClean="0"/>
            <a:t>Informe de renovación de la Acreditación</a:t>
          </a:r>
          <a:endParaRPr lang="es-ES" dirty="0" smtClean="0"/>
        </a:p>
      </dgm:t>
    </dgm:pt>
    <dgm:pt modelId="{2CD8B28A-C374-452B-A7ED-508C92893F5B}" type="parTrans" cxnId="{9F9B683C-9962-4DC8-88B3-34198BA59A7B}">
      <dgm:prSet/>
      <dgm:spPr/>
      <dgm:t>
        <a:bodyPr/>
        <a:lstStyle/>
        <a:p>
          <a:endParaRPr lang="es-ES"/>
        </a:p>
      </dgm:t>
    </dgm:pt>
    <dgm:pt modelId="{5B0CC48E-7403-4EE7-A015-FF4886B28C84}" type="sibTrans" cxnId="{9F9B683C-9962-4DC8-88B3-34198BA59A7B}">
      <dgm:prSet/>
      <dgm:spPr/>
      <dgm:t>
        <a:bodyPr/>
        <a:lstStyle/>
        <a:p>
          <a:endParaRPr lang="es-ES"/>
        </a:p>
      </dgm:t>
    </dgm:pt>
    <dgm:pt modelId="{BEE424F2-716B-4A10-9FEF-D8016D7DBA6E}">
      <dgm:prSet/>
      <dgm:spPr/>
      <dgm:t>
        <a:bodyPr/>
        <a:lstStyle/>
        <a:p>
          <a:r>
            <a:rPr lang="es-ES" smtClean="0"/>
            <a:t>Calendario</a:t>
          </a:r>
          <a:endParaRPr lang="es-ES" dirty="0" smtClean="0"/>
        </a:p>
      </dgm:t>
    </dgm:pt>
    <dgm:pt modelId="{980AA68E-1B97-4341-8DE3-67A122B8B86D}" type="parTrans" cxnId="{CEEEAF2E-2E4D-47A2-84A1-C3A41FF65919}">
      <dgm:prSet/>
      <dgm:spPr/>
      <dgm:t>
        <a:bodyPr/>
        <a:lstStyle/>
        <a:p>
          <a:endParaRPr lang="es-ES"/>
        </a:p>
      </dgm:t>
    </dgm:pt>
    <dgm:pt modelId="{E11A0F48-B34F-478F-B992-97E58D428F2D}" type="sibTrans" cxnId="{CEEEAF2E-2E4D-47A2-84A1-C3A41FF65919}">
      <dgm:prSet/>
      <dgm:spPr/>
      <dgm:t>
        <a:bodyPr/>
        <a:lstStyle/>
        <a:p>
          <a:endParaRPr lang="es-ES"/>
        </a:p>
      </dgm:t>
    </dgm:pt>
    <dgm:pt modelId="{62AFE41D-2A44-4D1C-9184-4E356C8427C9}">
      <dgm:prSet/>
      <dgm:spPr/>
      <dgm:t>
        <a:bodyPr/>
        <a:lstStyle/>
        <a:p>
          <a:r>
            <a:rPr lang="es-ES" dirty="0" smtClean="0"/>
            <a:t>3. Agentes implicados</a:t>
          </a:r>
        </a:p>
      </dgm:t>
    </dgm:pt>
    <dgm:pt modelId="{05F26E97-9003-4296-8B06-0E1DAFD9D3F9}" type="parTrans" cxnId="{2CD73816-363C-471F-8CEB-363E0D62EA60}">
      <dgm:prSet/>
      <dgm:spPr/>
      <dgm:t>
        <a:bodyPr/>
        <a:lstStyle/>
        <a:p>
          <a:endParaRPr lang="es-ES"/>
        </a:p>
      </dgm:t>
    </dgm:pt>
    <dgm:pt modelId="{4F346FF5-F699-40FF-9AD4-67465A2EE7C1}" type="sibTrans" cxnId="{2CD73816-363C-471F-8CEB-363E0D62EA60}">
      <dgm:prSet/>
      <dgm:spPr/>
      <dgm:t>
        <a:bodyPr/>
        <a:lstStyle/>
        <a:p>
          <a:endParaRPr lang="es-ES"/>
        </a:p>
      </dgm:t>
    </dgm:pt>
    <dgm:pt modelId="{6BBFC2C5-5A1B-4011-B362-503EDD2137C8}" type="pres">
      <dgm:prSet presAssocID="{DD522E7A-311C-42EA-9FCA-AD0A0C1B4A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B3F5F2-55F9-48A7-86AE-5A36DD389C8F}" type="pres">
      <dgm:prSet presAssocID="{6F670F47-49F2-477E-AE2A-565502076350}" presName="parentLin" presStyleCnt="0"/>
      <dgm:spPr/>
    </dgm:pt>
    <dgm:pt modelId="{E1A8C8DA-A3B6-4EA0-AB09-4A920991B3F1}" type="pres">
      <dgm:prSet presAssocID="{6F670F47-49F2-477E-AE2A-56550207635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D1FB48B-D731-466D-A240-9830D502D252}" type="pres">
      <dgm:prSet presAssocID="{6F670F47-49F2-477E-AE2A-5655020763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EC3207-EDE6-45AC-847A-A63F82A96042}" type="pres">
      <dgm:prSet presAssocID="{6F670F47-49F2-477E-AE2A-565502076350}" presName="negativeSpace" presStyleCnt="0"/>
      <dgm:spPr/>
    </dgm:pt>
    <dgm:pt modelId="{AAA41D89-695D-4CDF-84CC-82D18AE79FFD}" type="pres">
      <dgm:prSet presAssocID="{6F670F47-49F2-477E-AE2A-56550207635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AD6E71-81E2-49E8-9DDD-B0F96AECD6DC}" type="pres">
      <dgm:prSet presAssocID="{AC48EC20-1F99-4023-8F5C-311613D4F33D}" presName="spaceBetweenRectangles" presStyleCnt="0"/>
      <dgm:spPr/>
    </dgm:pt>
    <dgm:pt modelId="{44977958-F921-45B3-9CAD-4902A97D6D57}" type="pres">
      <dgm:prSet presAssocID="{D33BF21E-7FB0-4F4C-AEDB-39A986E3A132}" presName="parentLin" presStyleCnt="0"/>
      <dgm:spPr/>
    </dgm:pt>
    <dgm:pt modelId="{C39C3279-A6BD-438A-95B4-92CFF8AEFEB7}" type="pres">
      <dgm:prSet presAssocID="{D33BF21E-7FB0-4F4C-AEDB-39A986E3A13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C2DAA17-0AF3-4C6A-8583-1032F198EE18}" type="pres">
      <dgm:prSet presAssocID="{D33BF21E-7FB0-4F4C-AEDB-39A986E3A1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CFB68-5CB8-401E-AE22-D73BD69E2678}" type="pres">
      <dgm:prSet presAssocID="{D33BF21E-7FB0-4F4C-AEDB-39A986E3A132}" presName="negativeSpace" presStyleCnt="0"/>
      <dgm:spPr/>
    </dgm:pt>
    <dgm:pt modelId="{CC1BD9A8-406F-40FA-BE84-CB19A79C1DA0}" type="pres">
      <dgm:prSet presAssocID="{D33BF21E-7FB0-4F4C-AEDB-39A986E3A13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AC602-3E89-41B4-9E3E-FCA5748262CA}" type="pres">
      <dgm:prSet presAssocID="{096640EA-80EC-4AB1-8A02-C4F7DD06F814}" presName="spaceBetweenRectangles" presStyleCnt="0"/>
      <dgm:spPr/>
    </dgm:pt>
    <dgm:pt modelId="{61955503-9E6D-44CB-8EE8-35657D63EC79}" type="pres">
      <dgm:prSet presAssocID="{62AFE41D-2A44-4D1C-9184-4E356C8427C9}" presName="parentLin" presStyleCnt="0"/>
      <dgm:spPr/>
    </dgm:pt>
    <dgm:pt modelId="{14826FD5-3E0E-4EF3-9503-50FD0E6F952C}" type="pres">
      <dgm:prSet presAssocID="{62AFE41D-2A44-4D1C-9184-4E356C8427C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ECD81420-FD50-4BD9-BA1F-431B5CCD4687}" type="pres">
      <dgm:prSet presAssocID="{62AFE41D-2A44-4D1C-9184-4E356C8427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9BD37-F2C1-452A-97A5-347D8ACB207C}" type="pres">
      <dgm:prSet presAssocID="{62AFE41D-2A44-4D1C-9184-4E356C8427C9}" presName="negativeSpace" presStyleCnt="0"/>
      <dgm:spPr/>
    </dgm:pt>
    <dgm:pt modelId="{7799E458-81AC-4710-9241-F5E30DC414E8}" type="pres">
      <dgm:prSet presAssocID="{62AFE41D-2A44-4D1C-9184-4E356C8427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D2EB05-E03E-4BD6-9B2A-B3AE8B043E11}" type="presOf" srcId="{63CA4AF5-B08E-4B40-A773-F096434D9528}" destId="{AAA41D89-695D-4CDF-84CC-82D18AE79FFD}" srcOrd="0" destOrd="0" presId="urn:microsoft.com/office/officeart/2005/8/layout/list1"/>
    <dgm:cxn modelId="{6AD482F1-D30D-4F5F-9A7C-E3D574750247}" type="presOf" srcId="{D33BF21E-7FB0-4F4C-AEDB-39A986E3A132}" destId="{0C2DAA17-0AF3-4C6A-8583-1032F198EE18}" srcOrd="1" destOrd="0" presId="urn:microsoft.com/office/officeart/2005/8/layout/list1"/>
    <dgm:cxn modelId="{955CA6A6-95FC-4B32-9BA2-8BE08D0FFFF2}" srcId="{DD522E7A-311C-42EA-9FCA-AD0A0C1B4AA6}" destId="{6F670F47-49F2-477E-AE2A-565502076350}" srcOrd="0" destOrd="0" parTransId="{71B748DE-C111-49BD-976E-B8537FB12533}" sibTransId="{AC48EC20-1F99-4023-8F5C-311613D4F33D}"/>
    <dgm:cxn modelId="{8F5EDB6C-DFBE-42D1-AABC-E5FE013E9E43}" type="presOf" srcId="{62AFE41D-2A44-4D1C-9184-4E356C8427C9}" destId="{14826FD5-3E0E-4EF3-9503-50FD0E6F952C}" srcOrd="0" destOrd="0" presId="urn:microsoft.com/office/officeart/2005/8/layout/list1"/>
    <dgm:cxn modelId="{3767AAF8-8C83-4DD0-A177-72D351B8E44D}" srcId="{6F670F47-49F2-477E-AE2A-565502076350}" destId="{63CA4AF5-B08E-4B40-A773-F096434D9528}" srcOrd="0" destOrd="0" parTransId="{D5A2B793-8035-47C3-8B12-3EA13D97D7C2}" sibTransId="{FDFA06F7-64D6-493B-89A4-2026433C9CD8}"/>
    <dgm:cxn modelId="{143607CE-529C-4B4E-8D47-2F3F248403B9}" type="presOf" srcId="{DD522E7A-311C-42EA-9FCA-AD0A0C1B4AA6}" destId="{6BBFC2C5-5A1B-4011-B362-503EDD2137C8}" srcOrd="0" destOrd="0" presId="urn:microsoft.com/office/officeart/2005/8/layout/list1"/>
    <dgm:cxn modelId="{07F71C5E-2912-4686-8A9A-AD24D8E3176D}" type="presOf" srcId="{D84DF5C4-311F-44EB-8A05-621D70A7B267}" destId="{CC1BD9A8-406F-40FA-BE84-CB19A79C1DA0}" srcOrd="0" destOrd="2" presId="urn:microsoft.com/office/officeart/2005/8/layout/list1"/>
    <dgm:cxn modelId="{273D619B-70B4-40C9-8E60-B070FFAB7453}" srcId="{D33BF21E-7FB0-4F4C-AEDB-39A986E3A132}" destId="{C9045B4C-612C-450E-BCE9-92F7367EE8D2}" srcOrd="0" destOrd="0" parTransId="{6E6CC095-AD1E-4C05-8C8C-02479A64B25A}" sibTransId="{8AB3CB28-B9B2-4322-939D-C8384FBF15A5}"/>
    <dgm:cxn modelId="{04449598-AA27-4CA6-98B5-8D1138F35E74}" srcId="{DD522E7A-311C-42EA-9FCA-AD0A0C1B4AA6}" destId="{D33BF21E-7FB0-4F4C-AEDB-39A986E3A132}" srcOrd="1" destOrd="0" parTransId="{C7ADEBF3-97D4-4872-993A-00D84FD3D426}" sibTransId="{096640EA-80EC-4AB1-8A02-C4F7DD06F814}"/>
    <dgm:cxn modelId="{B1245698-DC6D-44EA-8DC5-52AF3245C33C}" type="presOf" srcId="{D33BF21E-7FB0-4F4C-AEDB-39A986E3A132}" destId="{C39C3279-A6BD-438A-95B4-92CFF8AEFEB7}" srcOrd="0" destOrd="0" presId="urn:microsoft.com/office/officeart/2005/8/layout/list1"/>
    <dgm:cxn modelId="{F267A970-1426-430C-8159-052335A35FE0}" type="presOf" srcId="{6F670F47-49F2-477E-AE2A-565502076350}" destId="{9D1FB48B-D731-466D-A240-9830D502D252}" srcOrd="1" destOrd="0" presId="urn:microsoft.com/office/officeart/2005/8/layout/list1"/>
    <dgm:cxn modelId="{CEEEAF2E-2E4D-47A2-84A1-C3A41FF65919}" srcId="{D33BF21E-7FB0-4F4C-AEDB-39A986E3A132}" destId="{BEE424F2-716B-4A10-9FEF-D8016D7DBA6E}" srcOrd="3" destOrd="0" parTransId="{980AA68E-1B97-4341-8DE3-67A122B8B86D}" sibTransId="{E11A0F48-B34F-478F-B992-97E58D428F2D}"/>
    <dgm:cxn modelId="{2CD73816-363C-471F-8CEB-363E0D62EA60}" srcId="{DD522E7A-311C-42EA-9FCA-AD0A0C1B4AA6}" destId="{62AFE41D-2A44-4D1C-9184-4E356C8427C9}" srcOrd="2" destOrd="0" parTransId="{05F26E97-9003-4296-8B06-0E1DAFD9D3F9}" sibTransId="{4F346FF5-F699-40FF-9AD4-67465A2EE7C1}"/>
    <dgm:cxn modelId="{B2FBAB8E-F33F-4AAB-B1FC-20C5FDB8EA26}" type="presOf" srcId="{6F670F47-49F2-477E-AE2A-565502076350}" destId="{E1A8C8DA-A3B6-4EA0-AB09-4A920991B3F1}" srcOrd="0" destOrd="0" presId="urn:microsoft.com/office/officeart/2005/8/layout/list1"/>
    <dgm:cxn modelId="{74ED2C73-930D-4B9E-9A10-69A1F73F2950}" type="presOf" srcId="{BEE424F2-716B-4A10-9FEF-D8016D7DBA6E}" destId="{CC1BD9A8-406F-40FA-BE84-CB19A79C1DA0}" srcOrd="0" destOrd="3" presId="urn:microsoft.com/office/officeart/2005/8/layout/list1"/>
    <dgm:cxn modelId="{98821963-6FA4-4CB6-BB51-9F6C855B0FFC}" srcId="{D33BF21E-7FB0-4F4C-AEDB-39A986E3A132}" destId="{0673ABAD-2528-4DFC-B690-A797AE397730}" srcOrd="1" destOrd="0" parTransId="{801F4F25-C8F1-46A3-A2AE-4F0A9B67E752}" sibTransId="{A6A021A7-1EE7-47CF-AA9E-3DCDEE30101E}"/>
    <dgm:cxn modelId="{8369C6DE-A250-42E4-95A3-827C3964C1BC}" type="presOf" srcId="{62AFE41D-2A44-4D1C-9184-4E356C8427C9}" destId="{ECD81420-FD50-4BD9-BA1F-431B5CCD4687}" srcOrd="1" destOrd="0" presId="urn:microsoft.com/office/officeart/2005/8/layout/list1"/>
    <dgm:cxn modelId="{9F9B683C-9962-4DC8-88B3-34198BA59A7B}" srcId="{D33BF21E-7FB0-4F4C-AEDB-39A986E3A132}" destId="{D84DF5C4-311F-44EB-8A05-621D70A7B267}" srcOrd="2" destOrd="0" parTransId="{2CD8B28A-C374-452B-A7ED-508C92893F5B}" sibTransId="{5B0CC48E-7403-4EE7-A015-FF4886B28C84}"/>
    <dgm:cxn modelId="{F1A890CF-C8D2-4B69-8FDA-75FCC38A4189}" type="presOf" srcId="{C9045B4C-612C-450E-BCE9-92F7367EE8D2}" destId="{CC1BD9A8-406F-40FA-BE84-CB19A79C1DA0}" srcOrd="0" destOrd="0" presId="urn:microsoft.com/office/officeart/2005/8/layout/list1"/>
    <dgm:cxn modelId="{550838BE-BE6E-4982-A6C8-E94AA9B7F551}" type="presOf" srcId="{0673ABAD-2528-4DFC-B690-A797AE397730}" destId="{CC1BD9A8-406F-40FA-BE84-CB19A79C1DA0}" srcOrd="0" destOrd="1" presId="urn:microsoft.com/office/officeart/2005/8/layout/list1"/>
    <dgm:cxn modelId="{A086DF38-A9EE-4CEE-825B-8CF9232A48BD}" type="presParOf" srcId="{6BBFC2C5-5A1B-4011-B362-503EDD2137C8}" destId="{B2B3F5F2-55F9-48A7-86AE-5A36DD389C8F}" srcOrd="0" destOrd="0" presId="urn:microsoft.com/office/officeart/2005/8/layout/list1"/>
    <dgm:cxn modelId="{16C8392C-A56A-47F2-AAAE-71359252F30A}" type="presParOf" srcId="{B2B3F5F2-55F9-48A7-86AE-5A36DD389C8F}" destId="{E1A8C8DA-A3B6-4EA0-AB09-4A920991B3F1}" srcOrd="0" destOrd="0" presId="urn:microsoft.com/office/officeart/2005/8/layout/list1"/>
    <dgm:cxn modelId="{EB3EFADA-006A-42E2-844B-FEB07772CF83}" type="presParOf" srcId="{B2B3F5F2-55F9-48A7-86AE-5A36DD389C8F}" destId="{9D1FB48B-D731-466D-A240-9830D502D252}" srcOrd="1" destOrd="0" presId="urn:microsoft.com/office/officeart/2005/8/layout/list1"/>
    <dgm:cxn modelId="{161F1098-12ED-4BEE-A63B-7FD66119DC9F}" type="presParOf" srcId="{6BBFC2C5-5A1B-4011-B362-503EDD2137C8}" destId="{1FEC3207-EDE6-45AC-847A-A63F82A96042}" srcOrd="1" destOrd="0" presId="urn:microsoft.com/office/officeart/2005/8/layout/list1"/>
    <dgm:cxn modelId="{89690EE3-4AFB-491D-B89E-7926CBFF3ED7}" type="presParOf" srcId="{6BBFC2C5-5A1B-4011-B362-503EDD2137C8}" destId="{AAA41D89-695D-4CDF-84CC-82D18AE79FFD}" srcOrd="2" destOrd="0" presId="urn:microsoft.com/office/officeart/2005/8/layout/list1"/>
    <dgm:cxn modelId="{754BD3FF-AA04-4D6A-8A0F-CACC82C215FF}" type="presParOf" srcId="{6BBFC2C5-5A1B-4011-B362-503EDD2137C8}" destId="{DEAD6E71-81E2-49E8-9DDD-B0F96AECD6DC}" srcOrd="3" destOrd="0" presId="urn:microsoft.com/office/officeart/2005/8/layout/list1"/>
    <dgm:cxn modelId="{974CCB10-CABF-4D8B-8F73-3F5B737083E7}" type="presParOf" srcId="{6BBFC2C5-5A1B-4011-B362-503EDD2137C8}" destId="{44977958-F921-45B3-9CAD-4902A97D6D57}" srcOrd="4" destOrd="0" presId="urn:microsoft.com/office/officeart/2005/8/layout/list1"/>
    <dgm:cxn modelId="{7B8DF4EC-273C-418E-9654-8AD9DEC18B4F}" type="presParOf" srcId="{44977958-F921-45B3-9CAD-4902A97D6D57}" destId="{C39C3279-A6BD-438A-95B4-92CFF8AEFEB7}" srcOrd="0" destOrd="0" presId="urn:microsoft.com/office/officeart/2005/8/layout/list1"/>
    <dgm:cxn modelId="{56F42F26-D35B-4E03-8C8C-B4ED2277B0A7}" type="presParOf" srcId="{44977958-F921-45B3-9CAD-4902A97D6D57}" destId="{0C2DAA17-0AF3-4C6A-8583-1032F198EE18}" srcOrd="1" destOrd="0" presId="urn:microsoft.com/office/officeart/2005/8/layout/list1"/>
    <dgm:cxn modelId="{75F44B37-CF01-4F24-A4A7-9F8EFF477B13}" type="presParOf" srcId="{6BBFC2C5-5A1B-4011-B362-503EDD2137C8}" destId="{A9ECFB68-5CB8-401E-AE22-D73BD69E2678}" srcOrd="5" destOrd="0" presId="urn:microsoft.com/office/officeart/2005/8/layout/list1"/>
    <dgm:cxn modelId="{5C5E791E-B278-4204-AA43-C0033429702D}" type="presParOf" srcId="{6BBFC2C5-5A1B-4011-B362-503EDD2137C8}" destId="{CC1BD9A8-406F-40FA-BE84-CB19A79C1DA0}" srcOrd="6" destOrd="0" presId="urn:microsoft.com/office/officeart/2005/8/layout/list1"/>
    <dgm:cxn modelId="{A7E9E2F0-CF6F-41BD-A258-60B50060CC78}" type="presParOf" srcId="{6BBFC2C5-5A1B-4011-B362-503EDD2137C8}" destId="{4D3AC602-3E89-41B4-9E3E-FCA5748262CA}" srcOrd="7" destOrd="0" presId="urn:microsoft.com/office/officeart/2005/8/layout/list1"/>
    <dgm:cxn modelId="{2CC82DFE-378D-405A-8A89-C670A900E1CE}" type="presParOf" srcId="{6BBFC2C5-5A1B-4011-B362-503EDD2137C8}" destId="{61955503-9E6D-44CB-8EE8-35657D63EC79}" srcOrd="8" destOrd="0" presId="urn:microsoft.com/office/officeart/2005/8/layout/list1"/>
    <dgm:cxn modelId="{B0B9CBE3-FA2F-440C-8C89-85A2C7279543}" type="presParOf" srcId="{61955503-9E6D-44CB-8EE8-35657D63EC79}" destId="{14826FD5-3E0E-4EF3-9503-50FD0E6F952C}" srcOrd="0" destOrd="0" presId="urn:microsoft.com/office/officeart/2005/8/layout/list1"/>
    <dgm:cxn modelId="{6E9AFC43-170D-4AE3-86C2-0B6EAD9FB6F1}" type="presParOf" srcId="{61955503-9E6D-44CB-8EE8-35657D63EC79}" destId="{ECD81420-FD50-4BD9-BA1F-431B5CCD4687}" srcOrd="1" destOrd="0" presId="urn:microsoft.com/office/officeart/2005/8/layout/list1"/>
    <dgm:cxn modelId="{79011EAE-527A-4841-A827-E2B380F180BB}" type="presParOf" srcId="{6BBFC2C5-5A1B-4011-B362-503EDD2137C8}" destId="{3199BD37-F2C1-452A-97A5-347D8ACB207C}" srcOrd="9" destOrd="0" presId="urn:microsoft.com/office/officeart/2005/8/layout/list1"/>
    <dgm:cxn modelId="{8403E4E4-46B9-45D1-BDFE-8503E8272833}" type="presParOf" srcId="{6BBFC2C5-5A1B-4011-B362-503EDD2137C8}" destId="{7799E458-81AC-4710-9241-F5E30DC414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4F0C7-5047-4952-8F6E-E92B0A0612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F71E52-0862-4D37-A8DC-7A38DEFD4400}">
      <dgm:prSet phldrT="[Texto]"/>
      <dgm:spPr/>
      <dgm:t>
        <a:bodyPr/>
        <a:lstStyle/>
        <a:p>
          <a:r>
            <a:rPr lang="es-ES" smtClean="0"/>
            <a:t>RD 1393/2007, de 29 de octubre, por el que se establece la ordenación de las enseñanzas oficiales</a:t>
          </a:r>
          <a:endParaRPr lang="es-ES"/>
        </a:p>
      </dgm:t>
    </dgm:pt>
    <dgm:pt modelId="{D7836545-EB01-49FA-B7EE-80421179B742}" type="parTrans" cxnId="{D7194DD8-87A0-41AD-84BC-DF50ED0D852C}">
      <dgm:prSet/>
      <dgm:spPr/>
      <dgm:t>
        <a:bodyPr/>
        <a:lstStyle/>
        <a:p>
          <a:endParaRPr lang="es-ES"/>
        </a:p>
      </dgm:t>
    </dgm:pt>
    <dgm:pt modelId="{F24324A0-F531-431C-ADBE-2F42A73EDD24}" type="sibTrans" cxnId="{D7194DD8-87A0-41AD-84BC-DF50ED0D852C}">
      <dgm:prSet/>
      <dgm:spPr/>
      <dgm:t>
        <a:bodyPr/>
        <a:lstStyle/>
        <a:p>
          <a:endParaRPr lang="es-ES"/>
        </a:p>
      </dgm:t>
    </dgm:pt>
    <dgm:pt modelId="{53D4EC28-F611-4901-9055-82C039C6642D}">
      <dgm:prSet/>
      <dgm:spPr/>
      <dgm:t>
        <a:bodyPr/>
        <a:lstStyle/>
        <a:p>
          <a:r>
            <a:rPr lang="es-ES" dirty="0" smtClean="0"/>
            <a:t>RD 861/2010, de 2 de julio, por el que se modifica el RD 1393/2007</a:t>
          </a:r>
        </a:p>
      </dgm:t>
    </dgm:pt>
    <dgm:pt modelId="{DC3D0A5A-DBB9-4794-8FD6-88CECEE6347D}" type="parTrans" cxnId="{AA4D26C4-B79C-4E51-A52D-1A29566395CE}">
      <dgm:prSet/>
      <dgm:spPr/>
      <dgm:t>
        <a:bodyPr/>
        <a:lstStyle/>
        <a:p>
          <a:endParaRPr lang="es-ES"/>
        </a:p>
      </dgm:t>
    </dgm:pt>
    <dgm:pt modelId="{3F0E2A7C-6A5B-40AB-B8CA-507FFF70DB03}" type="sibTrans" cxnId="{AA4D26C4-B79C-4E51-A52D-1A29566395CE}">
      <dgm:prSet/>
      <dgm:spPr/>
      <dgm:t>
        <a:bodyPr/>
        <a:lstStyle/>
        <a:p>
          <a:endParaRPr lang="es-ES"/>
        </a:p>
      </dgm:t>
    </dgm:pt>
    <dgm:pt modelId="{CCBE8581-0C69-45E1-A81D-75B5C10688C0}">
      <dgm:prSet/>
      <dgm:spPr/>
      <dgm:t>
        <a:bodyPr/>
        <a:lstStyle/>
        <a:p>
          <a:r>
            <a:rPr lang="es-ES" dirty="0" smtClean="0"/>
            <a:t>RD 534/2013, de 12 de julio, por el que se modifica el RD 1393/2007</a:t>
          </a:r>
        </a:p>
      </dgm:t>
    </dgm:pt>
    <dgm:pt modelId="{6141F561-C116-4519-BA76-6F99E293C98E}" type="parTrans" cxnId="{6A81187F-A816-4726-BD11-DC2D5368978E}">
      <dgm:prSet/>
      <dgm:spPr/>
      <dgm:t>
        <a:bodyPr/>
        <a:lstStyle/>
        <a:p>
          <a:endParaRPr lang="es-ES"/>
        </a:p>
      </dgm:t>
    </dgm:pt>
    <dgm:pt modelId="{3FD34F2F-DDBF-4DA2-BD9A-B5E8E176DEF6}" type="sibTrans" cxnId="{6A81187F-A816-4726-BD11-DC2D5368978E}">
      <dgm:prSet/>
      <dgm:spPr/>
      <dgm:t>
        <a:bodyPr/>
        <a:lstStyle/>
        <a:p>
          <a:endParaRPr lang="es-ES"/>
        </a:p>
      </dgm:t>
    </dgm:pt>
    <dgm:pt modelId="{F08ACD62-06DD-4156-B702-4E8D8E33F59D}" type="pres">
      <dgm:prSet presAssocID="{4154F0C7-5047-4952-8F6E-E92B0A0612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0D15699-DBC6-4729-9617-9D2093DC579E}" type="pres">
      <dgm:prSet presAssocID="{4154F0C7-5047-4952-8F6E-E92B0A06123D}" presName="Name1" presStyleCnt="0"/>
      <dgm:spPr/>
    </dgm:pt>
    <dgm:pt modelId="{8B94F88C-CFFA-4201-B491-71747D7F02E2}" type="pres">
      <dgm:prSet presAssocID="{4154F0C7-5047-4952-8F6E-E92B0A06123D}" presName="cycle" presStyleCnt="0"/>
      <dgm:spPr/>
    </dgm:pt>
    <dgm:pt modelId="{772A4D5D-481B-4A12-8920-8C9FAEBF2AC3}" type="pres">
      <dgm:prSet presAssocID="{4154F0C7-5047-4952-8F6E-E92B0A06123D}" presName="srcNode" presStyleLbl="node1" presStyleIdx="0" presStyleCnt="3"/>
      <dgm:spPr/>
    </dgm:pt>
    <dgm:pt modelId="{9A807777-D9CC-49A8-9A82-654699635D7E}" type="pres">
      <dgm:prSet presAssocID="{4154F0C7-5047-4952-8F6E-E92B0A06123D}" presName="conn" presStyleLbl="parChTrans1D2" presStyleIdx="0" presStyleCnt="1"/>
      <dgm:spPr/>
      <dgm:t>
        <a:bodyPr/>
        <a:lstStyle/>
        <a:p>
          <a:endParaRPr lang="es-ES"/>
        </a:p>
      </dgm:t>
    </dgm:pt>
    <dgm:pt modelId="{50EA4084-55FC-444F-B7FB-9DD35B0DE9AA}" type="pres">
      <dgm:prSet presAssocID="{4154F0C7-5047-4952-8F6E-E92B0A06123D}" presName="extraNode" presStyleLbl="node1" presStyleIdx="0" presStyleCnt="3"/>
      <dgm:spPr/>
    </dgm:pt>
    <dgm:pt modelId="{914AAC7E-CCFB-45F1-9FB7-3267AC621560}" type="pres">
      <dgm:prSet presAssocID="{4154F0C7-5047-4952-8F6E-E92B0A06123D}" presName="dstNode" presStyleLbl="node1" presStyleIdx="0" presStyleCnt="3"/>
      <dgm:spPr/>
    </dgm:pt>
    <dgm:pt modelId="{30AE0DD2-A35D-4FD4-868C-D852E200C2FB}" type="pres">
      <dgm:prSet presAssocID="{0AF71E52-0862-4D37-A8DC-7A38DEFD440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8FE595-2097-454C-9F17-349E79899016}" type="pres">
      <dgm:prSet presAssocID="{0AF71E52-0862-4D37-A8DC-7A38DEFD4400}" presName="accent_1" presStyleCnt="0"/>
      <dgm:spPr/>
    </dgm:pt>
    <dgm:pt modelId="{C3A2F26B-8641-4F41-B8D4-01F0F10F06AC}" type="pres">
      <dgm:prSet presAssocID="{0AF71E52-0862-4D37-A8DC-7A38DEFD4400}" presName="accentRepeatNode" presStyleLbl="solidFgAcc1" presStyleIdx="0" presStyleCnt="3"/>
      <dgm:spPr/>
    </dgm:pt>
    <dgm:pt modelId="{1EA65AA9-9096-41D8-A464-B41EEC38C2DB}" type="pres">
      <dgm:prSet presAssocID="{53D4EC28-F611-4901-9055-82C039C6642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5C024-939F-4C12-994D-D053F734724F}" type="pres">
      <dgm:prSet presAssocID="{53D4EC28-F611-4901-9055-82C039C6642D}" presName="accent_2" presStyleCnt="0"/>
      <dgm:spPr/>
    </dgm:pt>
    <dgm:pt modelId="{8477C012-1B1F-43CC-85CA-B353281D73E8}" type="pres">
      <dgm:prSet presAssocID="{53D4EC28-F611-4901-9055-82C039C6642D}" presName="accentRepeatNode" presStyleLbl="solidFgAcc1" presStyleIdx="1" presStyleCnt="3"/>
      <dgm:spPr/>
    </dgm:pt>
    <dgm:pt modelId="{99C5E26A-BDDF-45BF-85F1-DB4E1E234E67}" type="pres">
      <dgm:prSet presAssocID="{CCBE8581-0C69-45E1-A81D-75B5C10688C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3B82D4-ECDB-493D-9299-E7CA2CC32D20}" type="pres">
      <dgm:prSet presAssocID="{CCBE8581-0C69-45E1-A81D-75B5C10688C0}" presName="accent_3" presStyleCnt="0"/>
      <dgm:spPr/>
    </dgm:pt>
    <dgm:pt modelId="{76C606B7-A730-4193-B5F9-B77E06927BD9}" type="pres">
      <dgm:prSet presAssocID="{CCBE8581-0C69-45E1-A81D-75B5C10688C0}" presName="accentRepeatNode" presStyleLbl="solidFgAcc1" presStyleIdx="2" presStyleCnt="3"/>
      <dgm:spPr/>
    </dgm:pt>
  </dgm:ptLst>
  <dgm:cxnLst>
    <dgm:cxn modelId="{97F58FA7-DADB-492A-B9BA-86CDA6994304}" type="presOf" srcId="{0AF71E52-0862-4D37-A8DC-7A38DEFD4400}" destId="{30AE0DD2-A35D-4FD4-868C-D852E200C2FB}" srcOrd="0" destOrd="0" presId="urn:microsoft.com/office/officeart/2008/layout/VerticalCurvedList"/>
    <dgm:cxn modelId="{AA4D26C4-B79C-4E51-A52D-1A29566395CE}" srcId="{4154F0C7-5047-4952-8F6E-E92B0A06123D}" destId="{53D4EC28-F611-4901-9055-82C039C6642D}" srcOrd="1" destOrd="0" parTransId="{DC3D0A5A-DBB9-4794-8FD6-88CECEE6347D}" sibTransId="{3F0E2A7C-6A5B-40AB-B8CA-507FFF70DB03}"/>
    <dgm:cxn modelId="{ED6A5118-3187-4A2E-98A7-FE9DD05D955F}" type="presOf" srcId="{53D4EC28-F611-4901-9055-82C039C6642D}" destId="{1EA65AA9-9096-41D8-A464-B41EEC38C2DB}" srcOrd="0" destOrd="0" presId="urn:microsoft.com/office/officeart/2008/layout/VerticalCurvedList"/>
    <dgm:cxn modelId="{D2B8EECA-68EB-4749-9531-6EC1D5A3BC2A}" type="presOf" srcId="{F24324A0-F531-431C-ADBE-2F42A73EDD24}" destId="{9A807777-D9CC-49A8-9A82-654699635D7E}" srcOrd="0" destOrd="0" presId="urn:microsoft.com/office/officeart/2008/layout/VerticalCurvedList"/>
    <dgm:cxn modelId="{6A81187F-A816-4726-BD11-DC2D5368978E}" srcId="{4154F0C7-5047-4952-8F6E-E92B0A06123D}" destId="{CCBE8581-0C69-45E1-A81D-75B5C10688C0}" srcOrd="2" destOrd="0" parTransId="{6141F561-C116-4519-BA76-6F99E293C98E}" sibTransId="{3FD34F2F-DDBF-4DA2-BD9A-B5E8E176DEF6}"/>
    <dgm:cxn modelId="{D7194DD8-87A0-41AD-84BC-DF50ED0D852C}" srcId="{4154F0C7-5047-4952-8F6E-E92B0A06123D}" destId="{0AF71E52-0862-4D37-A8DC-7A38DEFD4400}" srcOrd="0" destOrd="0" parTransId="{D7836545-EB01-49FA-B7EE-80421179B742}" sibTransId="{F24324A0-F531-431C-ADBE-2F42A73EDD24}"/>
    <dgm:cxn modelId="{53804D32-8F1A-4C9A-A942-BF8F2E888C06}" type="presOf" srcId="{CCBE8581-0C69-45E1-A81D-75B5C10688C0}" destId="{99C5E26A-BDDF-45BF-85F1-DB4E1E234E67}" srcOrd="0" destOrd="0" presId="urn:microsoft.com/office/officeart/2008/layout/VerticalCurvedList"/>
    <dgm:cxn modelId="{5D355CB7-C3E4-4A24-9B63-61EAF0B0FCC5}" type="presOf" srcId="{4154F0C7-5047-4952-8F6E-E92B0A06123D}" destId="{F08ACD62-06DD-4156-B702-4E8D8E33F59D}" srcOrd="0" destOrd="0" presId="urn:microsoft.com/office/officeart/2008/layout/VerticalCurvedList"/>
    <dgm:cxn modelId="{348FE3F5-6E3B-4D0C-974A-7E52D041E96D}" type="presParOf" srcId="{F08ACD62-06DD-4156-B702-4E8D8E33F59D}" destId="{10D15699-DBC6-4729-9617-9D2093DC579E}" srcOrd="0" destOrd="0" presId="urn:microsoft.com/office/officeart/2008/layout/VerticalCurvedList"/>
    <dgm:cxn modelId="{EB9048D6-0D8F-42B3-A975-B45CD679D6BE}" type="presParOf" srcId="{10D15699-DBC6-4729-9617-9D2093DC579E}" destId="{8B94F88C-CFFA-4201-B491-71747D7F02E2}" srcOrd="0" destOrd="0" presId="urn:microsoft.com/office/officeart/2008/layout/VerticalCurvedList"/>
    <dgm:cxn modelId="{6CDFBC52-02EB-48AA-BB63-FFBA2DEB037E}" type="presParOf" srcId="{8B94F88C-CFFA-4201-B491-71747D7F02E2}" destId="{772A4D5D-481B-4A12-8920-8C9FAEBF2AC3}" srcOrd="0" destOrd="0" presId="urn:microsoft.com/office/officeart/2008/layout/VerticalCurvedList"/>
    <dgm:cxn modelId="{64355CE8-DEEC-4702-A7F5-AE347BAD480E}" type="presParOf" srcId="{8B94F88C-CFFA-4201-B491-71747D7F02E2}" destId="{9A807777-D9CC-49A8-9A82-654699635D7E}" srcOrd="1" destOrd="0" presId="urn:microsoft.com/office/officeart/2008/layout/VerticalCurvedList"/>
    <dgm:cxn modelId="{9682A7BE-3215-4112-8BA7-B241886B07E7}" type="presParOf" srcId="{8B94F88C-CFFA-4201-B491-71747D7F02E2}" destId="{50EA4084-55FC-444F-B7FB-9DD35B0DE9AA}" srcOrd="2" destOrd="0" presId="urn:microsoft.com/office/officeart/2008/layout/VerticalCurvedList"/>
    <dgm:cxn modelId="{1710A3CB-9385-4788-A171-6DF2832DAB72}" type="presParOf" srcId="{8B94F88C-CFFA-4201-B491-71747D7F02E2}" destId="{914AAC7E-CCFB-45F1-9FB7-3267AC621560}" srcOrd="3" destOrd="0" presId="urn:microsoft.com/office/officeart/2008/layout/VerticalCurvedList"/>
    <dgm:cxn modelId="{0592BFB8-F94F-436C-AD5F-2CDDEC8C1B62}" type="presParOf" srcId="{10D15699-DBC6-4729-9617-9D2093DC579E}" destId="{30AE0DD2-A35D-4FD4-868C-D852E200C2FB}" srcOrd="1" destOrd="0" presId="urn:microsoft.com/office/officeart/2008/layout/VerticalCurvedList"/>
    <dgm:cxn modelId="{C786EC26-742C-4628-B171-050714A67DAA}" type="presParOf" srcId="{10D15699-DBC6-4729-9617-9D2093DC579E}" destId="{1C8FE595-2097-454C-9F17-349E79899016}" srcOrd="2" destOrd="0" presId="urn:microsoft.com/office/officeart/2008/layout/VerticalCurvedList"/>
    <dgm:cxn modelId="{8798C338-9309-4D56-8025-9DDF45FBB3A7}" type="presParOf" srcId="{1C8FE595-2097-454C-9F17-349E79899016}" destId="{C3A2F26B-8641-4F41-B8D4-01F0F10F06AC}" srcOrd="0" destOrd="0" presId="urn:microsoft.com/office/officeart/2008/layout/VerticalCurvedList"/>
    <dgm:cxn modelId="{85467D80-6752-48F9-BBD3-AF2755EF1525}" type="presParOf" srcId="{10D15699-DBC6-4729-9617-9D2093DC579E}" destId="{1EA65AA9-9096-41D8-A464-B41EEC38C2DB}" srcOrd="3" destOrd="0" presId="urn:microsoft.com/office/officeart/2008/layout/VerticalCurvedList"/>
    <dgm:cxn modelId="{B5473C71-6622-422C-9D26-A66A1A12FA9A}" type="presParOf" srcId="{10D15699-DBC6-4729-9617-9D2093DC579E}" destId="{9CB5C024-939F-4C12-994D-D053F734724F}" srcOrd="4" destOrd="0" presId="urn:microsoft.com/office/officeart/2008/layout/VerticalCurvedList"/>
    <dgm:cxn modelId="{2F94CCA2-035E-4A1C-A959-0D19999077C2}" type="presParOf" srcId="{9CB5C024-939F-4C12-994D-D053F734724F}" destId="{8477C012-1B1F-43CC-85CA-B353281D73E8}" srcOrd="0" destOrd="0" presId="urn:microsoft.com/office/officeart/2008/layout/VerticalCurvedList"/>
    <dgm:cxn modelId="{05FDD16B-DD00-4F19-BA9B-7D8D6D791648}" type="presParOf" srcId="{10D15699-DBC6-4729-9617-9D2093DC579E}" destId="{99C5E26A-BDDF-45BF-85F1-DB4E1E234E67}" srcOrd="5" destOrd="0" presId="urn:microsoft.com/office/officeart/2008/layout/VerticalCurvedList"/>
    <dgm:cxn modelId="{4972485F-FDC0-43EC-9EFA-0CDB5D216089}" type="presParOf" srcId="{10D15699-DBC6-4729-9617-9D2093DC579E}" destId="{D33B82D4-ECDB-493D-9299-E7CA2CC32D20}" srcOrd="6" destOrd="0" presId="urn:microsoft.com/office/officeart/2008/layout/VerticalCurvedList"/>
    <dgm:cxn modelId="{20699200-6307-4D46-8692-1D5A633FC5C2}" type="presParOf" srcId="{D33B82D4-ECDB-493D-9299-E7CA2CC32D20}" destId="{76C606B7-A730-4193-B5F9-B77E06927B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286AB-E5C5-4260-9851-40A90C7860DC}" type="doc">
      <dgm:prSet loTypeId="urn:microsoft.com/office/officeart/2005/8/layout/lProcess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7C1C22BD-C4C6-46FF-80EF-FFCAF2F8DB06}">
      <dgm:prSet phldrT="[Texto]"/>
      <dgm:spPr/>
      <dgm:t>
        <a:bodyPr/>
        <a:lstStyle/>
        <a:p>
          <a:r>
            <a:rPr lang="es-ES" dirty="0" smtClean="0"/>
            <a:t>Cumplimos lo que prometimos</a:t>
          </a:r>
          <a:endParaRPr lang="es-ES" dirty="0"/>
        </a:p>
      </dgm:t>
    </dgm:pt>
    <dgm:pt modelId="{97CC66A9-065E-4B44-A964-8CDEE8530C15}" type="parTrans" cxnId="{E9511D31-9920-43B7-B2E5-1AEB9F019E0A}">
      <dgm:prSet/>
      <dgm:spPr/>
      <dgm:t>
        <a:bodyPr/>
        <a:lstStyle/>
        <a:p>
          <a:endParaRPr lang="es-ES"/>
        </a:p>
      </dgm:t>
    </dgm:pt>
    <dgm:pt modelId="{D97221E0-7D2B-4B94-9D45-A464418BFE60}" type="sibTrans" cxnId="{E9511D31-9920-43B7-B2E5-1AEB9F019E0A}">
      <dgm:prSet/>
      <dgm:spPr/>
      <dgm:t>
        <a:bodyPr/>
        <a:lstStyle/>
        <a:p>
          <a:endParaRPr lang="es-ES"/>
        </a:p>
      </dgm:t>
    </dgm:pt>
    <dgm:pt modelId="{211EB6F8-2766-4155-A894-6B0A9A5215AB}">
      <dgm:prSet/>
      <dgm:spPr/>
      <dgm:t>
        <a:bodyPr/>
        <a:lstStyle/>
        <a:p>
          <a:r>
            <a:rPr lang="es-ES" dirty="0" smtClean="0"/>
            <a:t>Hacemos lo que queríamos hacer</a:t>
          </a:r>
        </a:p>
      </dgm:t>
    </dgm:pt>
    <dgm:pt modelId="{76BF3AA2-0F16-4323-9128-EEEA8890A429}" type="parTrans" cxnId="{79F22915-2550-4A3E-B9FF-BCC6179D33A2}">
      <dgm:prSet/>
      <dgm:spPr/>
      <dgm:t>
        <a:bodyPr/>
        <a:lstStyle/>
        <a:p>
          <a:endParaRPr lang="es-ES"/>
        </a:p>
      </dgm:t>
    </dgm:pt>
    <dgm:pt modelId="{89ED82D4-E1E8-4CFB-A9F6-10EBCC99DDD7}" type="sibTrans" cxnId="{79F22915-2550-4A3E-B9FF-BCC6179D33A2}">
      <dgm:prSet/>
      <dgm:spPr/>
      <dgm:t>
        <a:bodyPr/>
        <a:lstStyle/>
        <a:p>
          <a:endParaRPr lang="es-ES"/>
        </a:p>
      </dgm:t>
    </dgm:pt>
    <dgm:pt modelId="{768E9D1E-BD0E-4995-B427-7C95BCAB936D}">
      <dgm:prSet phldrT="[Texto]"/>
      <dgm:spPr/>
      <dgm:t>
        <a:bodyPr/>
        <a:lstStyle/>
        <a:p>
          <a:r>
            <a:rPr lang="es-ES" dirty="0" smtClean="0"/>
            <a:t>Diseño – Verificación</a:t>
          </a:r>
          <a:endParaRPr lang="es-ES" dirty="0"/>
        </a:p>
      </dgm:t>
    </dgm:pt>
    <dgm:pt modelId="{78BF5824-4BCC-4AD5-B5B2-2E77EF0CC417}" type="parTrans" cxnId="{0B5BBB08-7450-4985-A9A6-4BD22EA2B253}">
      <dgm:prSet/>
      <dgm:spPr/>
      <dgm:t>
        <a:bodyPr/>
        <a:lstStyle/>
        <a:p>
          <a:endParaRPr lang="es-ES"/>
        </a:p>
      </dgm:t>
    </dgm:pt>
    <dgm:pt modelId="{BB8EB644-AF7D-440D-B1CC-7B2C569CA8B1}" type="sibTrans" cxnId="{0B5BBB08-7450-4985-A9A6-4BD22EA2B253}">
      <dgm:prSet/>
      <dgm:spPr/>
      <dgm:t>
        <a:bodyPr/>
        <a:lstStyle/>
        <a:p>
          <a:endParaRPr lang="es-ES"/>
        </a:p>
      </dgm:t>
    </dgm:pt>
    <dgm:pt modelId="{8E2626D5-E508-4710-A679-74EECA8DC02F}">
      <dgm:prSet/>
      <dgm:spPr/>
      <dgm:t>
        <a:bodyPr/>
        <a:lstStyle/>
        <a:p>
          <a:r>
            <a:rPr lang="es-ES" dirty="0" smtClean="0"/>
            <a:t>Proceso – Seguimiento</a:t>
          </a:r>
        </a:p>
      </dgm:t>
    </dgm:pt>
    <dgm:pt modelId="{F4E77133-7EA4-44D0-9847-5B17B1A53449}" type="parTrans" cxnId="{F0E27027-935B-4B2B-B949-2FFAD9D139B5}">
      <dgm:prSet/>
      <dgm:spPr/>
      <dgm:t>
        <a:bodyPr/>
        <a:lstStyle/>
        <a:p>
          <a:endParaRPr lang="es-ES"/>
        </a:p>
      </dgm:t>
    </dgm:pt>
    <dgm:pt modelId="{0FD27D86-120E-44B7-9FAA-E79C37733BCC}" type="sibTrans" cxnId="{F0E27027-935B-4B2B-B949-2FFAD9D139B5}">
      <dgm:prSet/>
      <dgm:spPr/>
      <dgm:t>
        <a:bodyPr/>
        <a:lstStyle/>
        <a:p>
          <a:endParaRPr lang="es-ES"/>
        </a:p>
      </dgm:t>
    </dgm:pt>
    <dgm:pt modelId="{558D8670-2D13-461E-A2B9-06CC927D69C5}">
      <dgm:prSet/>
      <dgm:spPr/>
      <dgm:t>
        <a:bodyPr/>
        <a:lstStyle/>
        <a:p>
          <a:r>
            <a:rPr lang="es-ES" dirty="0" smtClean="0"/>
            <a:t>Hemos llegado a donde queríamos</a:t>
          </a:r>
        </a:p>
      </dgm:t>
    </dgm:pt>
    <dgm:pt modelId="{2D61AACA-7FB0-48D9-A98F-D0ED3C09C854}" type="parTrans" cxnId="{507987D5-D8C8-47D1-BDD2-9310C297BA95}">
      <dgm:prSet/>
      <dgm:spPr/>
      <dgm:t>
        <a:bodyPr/>
        <a:lstStyle/>
        <a:p>
          <a:endParaRPr lang="es-ES"/>
        </a:p>
      </dgm:t>
    </dgm:pt>
    <dgm:pt modelId="{4A892DED-33B1-4C86-9810-3B60ACCEADFF}" type="sibTrans" cxnId="{507987D5-D8C8-47D1-BDD2-9310C297BA95}">
      <dgm:prSet/>
      <dgm:spPr/>
      <dgm:t>
        <a:bodyPr/>
        <a:lstStyle/>
        <a:p>
          <a:endParaRPr lang="es-ES"/>
        </a:p>
      </dgm:t>
    </dgm:pt>
    <dgm:pt modelId="{F388E944-3324-4137-9EFB-36ADB958DC69}">
      <dgm:prSet/>
      <dgm:spPr/>
      <dgm:t>
        <a:bodyPr/>
        <a:lstStyle/>
        <a:p>
          <a:r>
            <a:rPr lang="es-ES" dirty="0" smtClean="0"/>
            <a:t>Acreditación</a:t>
          </a:r>
        </a:p>
      </dgm:t>
    </dgm:pt>
    <dgm:pt modelId="{3B8CDC73-34DE-4BF0-BC3C-16EB25565361}" type="parTrans" cxnId="{25F7B5DC-5802-4AAD-A8C0-C88637CBE80B}">
      <dgm:prSet/>
      <dgm:spPr/>
      <dgm:t>
        <a:bodyPr/>
        <a:lstStyle/>
        <a:p>
          <a:endParaRPr lang="es-ES"/>
        </a:p>
      </dgm:t>
    </dgm:pt>
    <dgm:pt modelId="{4A9CA758-EF2C-477E-941C-1F95BF307000}" type="sibTrans" cxnId="{25F7B5DC-5802-4AAD-A8C0-C88637CBE80B}">
      <dgm:prSet/>
      <dgm:spPr/>
      <dgm:t>
        <a:bodyPr/>
        <a:lstStyle/>
        <a:p>
          <a:endParaRPr lang="es-ES"/>
        </a:p>
      </dgm:t>
    </dgm:pt>
    <dgm:pt modelId="{5CE6507C-C1F0-40DD-86A5-0BFEB4A63B39}" type="pres">
      <dgm:prSet presAssocID="{DD3286AB-E5C5-4260-9851-40A90C7860D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D8BE09-8CB4-4F8A-B657-0D201E687B9B}" type="pres">
      <dgm:prSet presAssocID="{7C1C22BD-C4C6-46FF-80EF-FFCAF2F8DB06}" presName="compNode" presStyleCnt="0"/>
      <dgm:spPr/>
    </dgm:pt>
    <dgm:pt modelId="{B6109FEF-9040-4C45-8FA2-78E0912B3CC8}" type="pres">
      <dgm:prSet presAssocID="{7C1C22BD-C4C6-46FF-80EF-FFCAF2F8DB06}" presName="aNode" presStyleLbl="bgShp" presStyleIdx="0" presStyleCnt="3"/>
      <dgm:spPr/>
      <dgm:t>
        <a:bodyPr/>
        <a:lstStyle/>
        <a:p>
          <a:endParaRPr lang="es-ES"/>
        </a:p>
      </dgm:t>
    </dgm:pt>
    <dgm:pt modelId="{A8D0540B-882D-4DD8-99C8-A5CACEBEC84F}" type="pres">
      <dgm:prSet presAssocID="{7C1C22BD-C4C6-46FF-80EF-FFCAF2F8DB06}" presName="textNode" presStyleLbl="bgShp" presStyleIdx="0" presStyleCnt="3"/>
      <dgm:spPr/>
      <dgm:t>
        <a:bodyPr/>
        <a:lstStyle/>
        <a:p>
          <a:endParaRPr lang="es-ES"/>
        </a:p>
      </dgm:t>
    </dgm:pt>
    <dgm:pt modelId="{E260AF0E-2B97-4D51-ABBB-6137E24271DF}" type="pres">
      <dgm:prSet presAssocID="{7C1C22BD-C4C6-46FF-80EF-FFCAF2F8DB06}" presName="compChildNode" presStyleCnt="0"/>
      <dgm:spPr/>
    </dgm:pt>
    <dgm:pt modelId="{9BD496DD-484B-446F-AAD0-8864CE1DE15C}" type="pres">
      <dgm:prSet presAssocID="{7C1C22BD-C4C6-46FF-80EF-FFCAF2F8DB06}" presName="theInnerList" presStyleCnt="0"/>
      <dgm:spPr/>
    </dgm:pt>
    <dgm:pt modelId="{6D881095-F183-45C2-A38F-2A15A2C71866}" type="pres">
      <dgm:prSet presAssocID="{768E9D1E-BD0E-4995-B427-7C95BCAB936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DBC68-1AEB-49BB-9E4A-1A265375C6FD}" type="pres">
      <dgm:prSet presAssocID="{7C1C22BD-C4C6-46FF-80EF-FFCAF2F8DB06}" presName="aSpace" presStyleCnt="0"/>
      <dgm:spPr/>
    </dgm:pt>
    <dgm:pt modelId="{6D4B58D0-E76F-45D2-AA88-AC9B1EC0EF51}" type="pres">
      <dgm:prSet presAssocID="{211EB6F8-2766-4155-A894-6B0A9A5215AB}" presName="compNode" presStyleCnt="0"/>
      <dgm:spPr/>
    </dgm:pt>
    <dgm:pt modelId="{C1F1ED9B-9FB7-4AA2-A084-B91C3F06751F}" type="pres">
      <dgm:prSet presAssocID="{211EB6F8-2766-4155-A894-6B0A9A5215AB}" presName="aNode" presStyleLbl="bgShp" presStyleIdx="1" presStyleCnt="3"/>
      <dgm:spPr/>
      <dgm:t>
        <a:bodyPr/>
        <a:lstStyle/>
        <a:p>
          <a:endParaRPr lang="es-ES"/>
        </a:p>
      </dgm:t>
    </dgm:pt>
    <dgm:pt modelId="{83EB53B4-9F5B-4C22-9D8E-30525A6B3686}" type="pres">
      <dgm:prSet presAssocID="{211EB6F8-2766-4155-A894-6B0A9A5215AB}" presName="textNode" presStyleLbl="bgShp" presStyleIdx="1" presStyleCnt="3"/>
      <dgm:spPr/>
      <dgm:t>
        <a:bodyPr/>
        <a:lstStyle/>
        <a:p>
          <a:endParaRPr lang="es-ES"/>
        </a:p>
      </dgm:t>
    </dgm:pt>
    <dgm:pt modelId="{0C969EC9-AFE9-4BDD-B3C0-872DD6E1F1CD}" type="pres">
      <dgm:prSet presAssocID="{211EB6F8-2766-4155-A894-6B0A9A5215AB}" presName="compChildNode" presStyleCnt="0"/>
      <dgm:spPr/>
    </dgm:pt>
    <dgm:pt modelId="{A5A2ADA1-1410-43F1-91B3-6C5C54EA8940}" type="pres">
      <dgm:prSet presAssocID="{211EB6F8-2766-4155-A894-6B0A9A5215AB}" presName="theInnerList" presStyleCnt="0"/>
      <dgm:spPr/>
    </dgm:pt>
    <dgm:pt modelId="{EF094818-E732-45CD-8C50-69B967F4F1C6}" type="pres">
      <dgm:prSet presAssocID="{8E2626D5-E508-4710-A679-74EECA8DC02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346184-E590-4C8F-9973-6542A801C613}" type="pres">
      <dgm:prSet presAssocID="{211EB6F8-2766-4155-A894-6B0A9A5215AB}" presName="aSpace" presStyleCnt="0"/>
      <dgm:spPr/>
    </dgm:pt>
    <dgm:pt modelId="{73DCA5D7-8E2A-499A-AE7B-10BD2F7CEAAB}" type="pres">
      <dgm:prSet presAssocID="{558D8670-2D13-461E-A2B9-06CC927D69C5}" presName="compNode" presStyleCnt="0"/>
      <dgm:spPr/>
    </dgm:pt>
    <dgm:pt modelId="{D9D6280B-D1E6-457D-B980-EB62AE8E5308}" type="pres">
      <dgm:prSet presAssocID="{558D8670-2D13-461E-A2B9-06CC927D69C5}" presName="aNode" presStyleLbl="bgShp" presStyleIdx="2" presStyleCnt="3"/>
      <dgm:spPr/>
      <dgm:t>
        <a:bodyPr/>
        <a:lstStyle/>
        <a:p>
          <a:endParaRPr lang="es-ES"/>
        </a:p>
      </dgm:t>
    </dgm:pt>
    <dgm:pt modelId="{16E14D1C-85E1-410A-BFE3-8118326AF453}" type="pres">
      <dgm:prSet presAssocID="{558D8670-2D13-461E-A2B9-06CC927D69C5}" presName="textNode" presStyleLbl="bgShp" presStyleIdx="2" presStyleCnt="3"/>
      <dgm:spPr/>
      <dgm:t>
        <a:bodyPr/>
        <a:lstStyle/>
        <a:p>
          <a:endParaRPr lang="es-ES"/>
        </a:p>
      </dgm:t>
    </dgm:pt>
    <dgm:pt modelId="{573F82E3-2384-4B46-AEDE-0CD1C67B033F}" type="pres">
      <dgm:prSet presAssocID="{558D8670-2D13-461E-A2B9-06CC927D69C5}" presName="compChildNode" presStyleCnt="0"/>
      <dgm:spPr/>
    </dgm:pt>
    <dgm:pt modelId="{A64B7ADF-27FE-4EC5-88D8-9F074B0D7757}" type="pres">
      <dgm:prSet presAssocID="{558D8670-2D13-461E-A2B9-06CC927D69C5}" presName="theInnerList" presStyleCnt="0"/>
      <dgm:spPr/>
    </dgm:pt>
    <dgm:pt modelId="{1CA40829-3113-495E-89B7-D74FEE4AA4B7}" type="pres">
      <dgm:prSet presAssocID="{F388E944-3324-4137-9EFB-36ADB958DC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F66E3B-835A-43B7-AB30-ECFE0C0BE162}" type="presOf" srcId="{F388E944-3324-4137-9EFB-36ADB958DC69}" destId="{1CA40829-3113-495E-89B7-D74FEE4AA4B7}" srcOrd="0" destOrd="0" presId="urn:microsoft.com/office/officeart/2005/8/layout/lProcess2"/>
    <dgm:cxn modelId="{0B5BBB08-7450-4985-A9A6-4BD22EA2B253}" srcId="{7C1C22BD-C4C6-46FF-80EF-FFCAF2F8DB06}" destId="{768E9D1E-BD0E-4995-B427-7C95BCAB936D}" srcOrd="0" destOrd="0" parTransId="{78BF5824-4BCC-4AD5-B5B2-2E77EF0CC417}" sibTransId="{BB8EB644-AF7D-440D-B1CC-7B2C569CA8B1}"/>
    <dgm:cxn modelId="{1996F850-2234-4E1F-96CC-5191A30DBEF9}" type="presOf" srcId="{558D8670-2D13-461E-A2B9-06CC927D69C5}" destId="{D9D6280B-D1E6-457D-B980-EB62AE8E5308}" srcOrd="0" destOrd="0" presId="urn:microsoft.com/office/officeart/2005/8/layout/lProcess2"/>
    <dgm:cxn modelId="{F0E27027-935B-4B2B-B949-2FFAD9D139B5}" srcId="{211EB6F8-2766-4155-A894-6B0A9A5215AB}" destId="{8E2626D5-E508-4710-A679-74EECA8DC02F}" srcOrd="0" destOrd="0" parTransId="{F4E77133-7EA4-44D0-9847-5B17B1A53449}" sibTransId="{0FD27D86-120E-44B7-9FAA-E79C37733BCC}"/>
    <dgm:cxn modelId="{62CC3B28-433A-4CE7-AFBE-8528CFC65D4A}" type="presOf" srcId="{7C1C22BD-C4C6-46FF-80EF-FFCAF2F8DB06}" destId="{B6109FEF-9040-4C45-8FA2-78E0912B3CC8}" srcOrd="0" destOrd="0" presId="urn:microsoft.com/office/officeart/2005/8/layout/lProcess2"/>
    <dgm:cxn modelId="{65C2A325-7447-42A9-8AC0-66F37E129DE3}" type="presOf" srcId="{211EB6F8-2766-4155-A894-6B0A9A5215AB}" destId="{C1F1ED9B-9FB7-4AA2-A084-B91C3F06751F}" srcOrd="0" destOrd="0" presId="urn:microsoft.com/office/officeart/2005/8/layout/lProcess2"/>
    <dgm:cxn modelId="{25F7B5DC-5802-4AAD-A8C0-C88637CBE80B}" srcId="{558D8670-2D13-461E-A2B9-06CC927D69C5}" destId="{F388E944-3324-4137-9EFB-36ADB958DC69}" srcOrd="0" destOrd="0" parTransId="{3B8CDC73-34DE-4BF0-BC3C-16EB25565361}" sibTransId="{4A9CA758-EF2C-477E-941C-1F95BF307000}"/>
    <dgm:cxn modelId="{507987D5-D8C8-47D1-BDD2-9310C297BA95}" srcId="{DD3286AB-E5C5-4260-9851-40A90C7860DC}" destId="{558D8670-2D13-461E-A2B9-06CC927D69C5}" srcOrd="2" destOrd="0" parTransId="{2D61AACA-7FB0-48D9-A98F-D0ED3C09C854}" sibTransId="{4A892DED-33B1-4C86-9810-3B60ACCEADFF}"/>
    <dgm:cxn modelId="{74DA3304-68D5-491C-B093-0DD04E6DAF77}" type="presOf" srcId="{558D8670-2D13-461E-A2B9-06CC927D69C5}" destId="{16E14D1C-85E1-410A-BFE3-8118326AF453}" srcOrd="1" destOrd="0" presId="urn:microsoft.com/office/officeart/2005/8/layout/lProcess2"/>
    <dgm:cxn modelId="{BD8A6474-C4FF-4F4B-8D16-806071BC92F0}" type="presOf" srcId="{211EB6F8-2766-4155-A894-6B0A9A5215AB}" destId="{83EB53B4-9F5B-4C22-9D8E-30525A6B3686}" srcOrd="1" destOrd="0" presId="urn:microsoft.com/office/officeart/2005/8/layout/lProcess2"/>
    <dgm:cxn modelId="{F646EC0C-85D7-40E8-88AD-DDF28D71BCF7}" type="presOf" srcId="{7C1C22BD-C4C6-46FF-80EF-FFCAF2F8DB06}" destId="{A8D0540B-882D-4DD8-99C8-A5CACEBEC84F}" srcOrd="1" destOrd="0" presId="urn:microsoft.com/office/officeart/2005/8/layout/lProcess2"/>
    <dgm:cxn modelId="{DA68DF14-1435-4B9B-8E49-DF56CB48D729}" type="presOf" srcId="{DD3286AB-E5C5-4260-9851-40A90C7860DC}" destId="{5CE6507C-C1F0-40DD-86A5-0BFEB4A63B39}" srcOrd="0" destOrd="0" presId="urn:microsoft.com/office/officeart/2005/8/layout/lProcess2"/>
    <dgm:cxn modelId="{E9511D31-9920-43B7-B2E5-1AEB9F019E0A}" srcId="{DD3286AB-E5C5-4260-9851-40A90C7860DC}" destId="{7C1C22BD-C4C6-46FF-80EF-FFCAF2F8DB06}" srcOrd="0" destOrd="0" parTransId="{97CC66A9-065E-4B44-A964-8CDEE8530C15}" sibTransId="{D97221E0-7D2B-4B94-9D45-A464418BFE60}"/>
    <dgm:cxn modelId="{95E110CE-2728-4A7E-A0B1-8EEE8A3D2CD6}" type="presOf" srcId="{8E2626D5-E508-4710-A679-74EECA8DC02F}" destId="{EF094818-E732-45CD-8C50-69B967F4F1C6}" srcOrd="0" destOrd="0" presId="urn:microsoft.com/office/officeart/2005/8/layout/lProcess2"/>
    <dgm:cxn modelId="{49318EAD-8D58-4D52-AA10-A080C6935521}" type="presOf" srcId="{768E9D1E-BD0E-4995-B427-7C95BCAB936D}" destId="{6D881095-F183-45C2-A38F-2A15A2C71866}" srcOrd="0" destOrd="0" presId="urn:microsoft.com/office/officeart/2005/8/layout/lProcess2"/>
    <dgm:cxn modelId="{79F22915-2550-4A3E-B9FF-BCC6179D33A2}" srcId="{DD3286AB-E5C5-4260-9851-40A90C7860DC}" destId="{211EB6F8-2766-4155-A894-6B0A9A5215AB}" srcOrd="1" destOrd="0" parTransId="{76BF3AA2-0F16-4323-9128-EEEA8890A429}" sibTransId="{89ED82D4-E1E8-4CFB-A9F6-10EBCC99DDD7}"/>
    <dgm:cxn modelId="{2E1F6482-2308-4076-90D6-078E02BD5B00}" type="presParOf" srcId="{5CE6507C-C1F0-40DD-86A5-0BFEB4A63B39}" destId="{C1D8BE09-8CB4-4F8A-B657-0D201E687B9B}" srcOrd="0" destOrd="0" presId="urn:microsoft.com/office/officeart/2005/8/layout/lProcess2"/>
    <dgm:cxn modelId="{62448D65-06A0-468A-9893-5B9962265637}" type="presParOf" srcId="{C1D8BE09-8CB4-4F8A-B657-0D201E687B9B}" destId="{B6109FEF-9040-4C45-8FA2-78E0912B3CC8}" srcOrd="0" destOrd="0" presId="urn:microsoft.com/office/officeart/2005/8/layout/lProcess2"/>
    <dgm:cxn modelId="{472B52CF-C25A-4090-9DD9-6820E14A505F}" type="presParOf" srcId="{C1D8BE09-8CB4-4F8A-B657-0D201E687B9B}" destId="{A8D0540B-882D-4DD8-99C8-A5CACEBEC84F}" srcOrd="1" destOrd="0" presId="urn:microsoft.com/office/officeart/2005/8/layout/lProcess2"/>
    <dgm:cxn modelId="{923FA370-E616-4CBB-B218-04214F32F0DB}" type="presParOf" srcId="{C1D8BE09-8CB4-4F8A-B657-0D201E687B9B}" destId="{E260AF0E-2B97-4D51-ABBB-6137E24271DF}" srcOrd="2" destOrd="0" presId="urn:microsoft.com/office/officeart/2005/8/layout/lProcess2"/>
    <dgm:cxn modelId="{27C0FFD7-79FA-4675-9B1D-C8A781DA5D6D}" type="presParOf" srcId="{E260AF0E-2B97-4D51-ABBB-6137E24271DF}" destId="{9BD496DD-484B-446F-AAD0-8864CE1DE15C}" srcOrd="0" destOrd="0" presId="urn:microsoft.com/office/officeart/2005/8/layout/lProcess2"/>
    <dgm:cxn modelId="{E82DA64A-336E-4AA2-96BE-6743300E37C5}" type="presParOf" srcId="{9BD496DD-484B-446F-AAD0-8864CE1DE15C}" destId="{6D881095-F183-45C2-A38F-2A15A2C71866}" srcOrd="0" destOrd="0" presId="urn:microsoft.com/office/officeart/2005/8/layout/lProcess2"/>
    <dgm:cxn modelId="{94FC2F1D-FC67-43AB-9F7F-6880F269C08E}" type="presParOf" srcId="{5CE6507C-C1F0-40DD-86A5-0BFEB4A63B39}" destId="{3E3DBC68-1AEB-49BB-9E4A-1A265375C6FD}" srcOrd="1" destOrd="0" presId="urn:microsoft.com/office/officeart/2005/8/layout/lProcess2"/>
    <dgm:cxn modelId="{2ABE540B-3E5C-4423-B7CC-60E766AF1D42}" type="presParOf" srcId="{5CE6507C-C1F0-40DD-86A5-0BFEB4A63B39}" destId="{6D4B58D0-E76F-45D2-AA88-AC9B1EC0EF51}" srcOrd="2" destOrd="0" presId="urn:microsoft.com/office/officeart/2005/8/layout/lProcess2"/>
    <dgm:cxn modelId="{38ECAC19-742D-416C-9179-1B706483F854}" type="presParOf" srcId="{6D4B58D0-E76F-45D2-AA88-AC9B1EC0EF51}" destId="{C1F1ED9B-9FB7-4AA2-A084-B91C3F06751F}" srcOrd="0" destOrd="0" presId="urn:microsoft.com/office/officeart/2005/8/layout/lProcess2"/>
    <dgm:cxn modelId="{49B9ACA1-A9CE-4C5C-A8B6-2C46E5A6FBC1}" type="presParOf" srcId="{6D4B58D0-E76F-45D2-AA88-AC9B1EC0EF51}" destId="{83EB53B4-9F5B-4C22-9D8E-30525A6B3686}" srcOrd="1" destOrd="0" presId="urn:microsoft.com/office/officeart/2005/8/layout/lProcess2"/>
    <dgm:cxn modelId="{124B142D-4D32-44A9-94BB-9E45C4C4FFED}" type="presParOf" srcId="{6D4B58D0-E76F-45D2-AA88-AC9B1EC0EF51}" destId="{0C969EC9-AFE9-4BDD-B3C0-872DD6E1F1CD}" srcOrd="2" destOrd="0" presId="urn:microsoft.com/office/officeart/2005/8/layout/lProcess2"/>
    <dgm:cxn modelId="{64643C5A-4EB3-42F2-B373-132AD2247686}" type="presParOf" srcId="{0C969EC9-AFE9-4BDD-B3C0-872DD6E1F1CD}" destId="{A5A2ADA1-1410-43F1-91B3-6C5C54EA8940}" srcOrd="0" destOrd="0" presId="urn:microsoft.com/office/officeart/2005/8/layout/lProcess2"/>
    <dgm:cxn modelId="{17FA7791-0E32-4C2B-AEBE-D3F268FD1A5E}" type="presParOf" srcId="{A5A2ADA1-1410-43F1-91B3-6C5C54EA8940}" destId="{EF094818-E732-45CD-8C50-69B967F4F1C6}" srcOrd="0" destOrd="0" presId="urn:microsoft.com/office/officeart/2005/8/layout/lProcess2"/>
    <dgm:cxn modelId="{01292B67-B683-4C53-BA0D-FDAEF59FA1D2}" type="presParOf" srcId="{5CE6507C-C1F0-40DD-86A5-0BFEB4A63B39}" destId="{DD346184-E590-4C8F-9973-6542A801C613}" srcOrd="3" destOrd="0" presId="urn:microsoft.com/office/officeart/2005/8/layout/lProcess2"/>
    <dgm:cxn modelId="{BD13088C-FC2C-4728-A0FE-680E85DE0C28}" type="presParOf" srcId="{5CE6507C-C1F0-40DD-86A5-0BFEB4A63B39}" destId="{73DCA5D7-8E2A-499A-AE7B-10BD2F7CEAAB}" srcOrd="4" destOrd="0" presId="urn:microsoft.com/office/officeart/2005/8/layout/lProcess2"/>
    <dgm:cxn modelId="{0C06B180-CF2E-4FA7-A251-C5BE3B3970B4}" type="presParOf" srcId="{73DCA5D7-8E2A-499A-AE7B-10BD2F7CEAAB}" destId="{D9D6280B-D1E6-457D-B980-EB62AE8E5308}" srcOrd="0" destOrd="0" presId="urn:microsoft.com/office/officeart/2005/8/layout/lProcess2"/>
    <dgm:cxn modelId="{522A6D0C-8996-4E76-A834-83CCEB14031D}" type="presParOf" srcId="{73DCA5D7-8E2A-499A-AE7B-10BD2F7CEAAB}" destId="{16E14D1C-85E1-410A-BFE3-8118326AF453}" srcOrd="1" destOrd="0" presId="urn:microsoft.com/office/officeart/2005/8/layout/lProcess2"/>
    <dgm:cxn modelId="{17F3CEFF-28A8-44A5-B352-77E49172A919}" type="presParOf" srcId="{73DCA5D7-8E2A-499A-AE7B-10BD2F7CEAAB}" destId="{573F82E3-2384-4B46-AEDE-0CD1C67B033F}" srcOrd="2" destOrd="0" presId="urn:microsoft.com/office/officeart/2005/8/layout/lProcess2"/>
    <dgm:cxn modelId="{81AA97CD-CEF2-43F0-870E-057B94EC6D38}" type="presParOf" srcId="{573F82E3-2384-4B46-AEDE-0CD1C67B033F}" destId="{A64B7ADF-27FE-4EC5-88D8-9F074B0D7757}" srcOrd="0" destOrd="0" presId="urn:microsoft.com/office/officeart/2005/8/layout/lProcess2"/>
    <dgm:cxn modelId="{FEAEDE20-27BA-41E2-8FC1-2D47AF33D675}" type="presParOf" srcId="{A64B7ADF-27FE-4EC5-88D8-9F074B0D7757}" destId="{1CA40829-3113-495E-89B7-D74FEE4AA4B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A649BE-BE2C-45A4-A9DB-2C08CE9A21E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526B8F-242E-40D1-93ED-6DD7FAAC8775}">
      <dgm:prSet phldrT="[Texto]"/>
      <dgm:spPr/>
      <dgm:t>
        <a:bodyPr/>
        <a:lstStyle/>
        <a:p>
          <a:r>
            <a:rPr lang="es-ES" dirty="0" smtClean="0"/>
            <a:t>título implantado = memoria verificada</a:t>
          </a:r>
          <a:endParaRPr lang="es-ES" dirty="0"/>
        </a:p>
      </dgm:t>
    </dgm:pt>
    <dgm:pt modelId="{7448B309-B10E-4398-AFFE-129F7C1FE9CC}" type="parTrans" cxnId="{B624DA5E-B311-4F4B-A402-1795E6C8CF71}">
      <dgm:prSet/>
      <dgm:spPr/>
      <dgm:t>
        <a:bodyPr/>
        <a:lstStyle/>
        <a:p>
          <a:endParaRPr lang="es-ES"/>
        </a:p>
      </dgm:t>
    </dgm:pt>
    <dgm:pt modelId="{5D1000D3-2AB8-435C-A018-3E963D2EE8CC}" type="sibTrans" cxnId="{B624DA5E-B311-4F4B-A402-1795E6C8CF71}">
      <dgm:prSet/>
      <dgm:spPr/>
      <dgm:t>
        <a:bodyPr/>
        <a:lstStyle/>
        <a:p>
          <a:endParaRPr lang="es-ES"/>
        </a:p>
      </dgm:t>
    </dgm:pt>
    <dgm:pt modelId="{3EB469D6-1573-4076-9095-919D19A244B8}">
      <dgm:prSet custT="1"/>
      <dgm:spPr/>
      <dgm:t>
        <a:bodyPr/>
        <a:lstStyle/>
        <a:p>
          <a:pPr algn="ctr"/>
          <a:r>
            <a:rPr lang="es-ES" sz="2000" dirty="0" smtClean="0"/>
            <a:t>explicando los desajustes y sus causas</a:t>
          </a:r>
          <a:endParaRPr lang="es-ES" sz="2000" dirty="0"/>
        </a:p>
      </dgm:t>
    </dgm:pt>
    <dgm:pt modelId="{40965CEA-90B5-4C41-ACC4-9B27BF56507F}" type="parTrans" cxnId="{441FB54A-2342-45D5-BE67-917489C127E1}">
      <dgm:prSet/>
      <dgm:spPr/>
      <dgm:t>
        <a:bodyPr/>
        <a:lstStyle/>
        <a:p>
          <a:endParaRPr lang="es-ES"/>
        </a:p>
      </dgm:t>
    </dgm:pt>
    <dgm:pt modelId="{48D397E5-5ED3-41E1-8055-DF5ED082EACD}" type="sibTrans" cxnId="{441FB54A-2342-45D5-BE67-917489C127E1}">
      <dgm:prSet/>
      <dgm:spPr/>
      <dgm:t>
        <a:bodyPr/>
        <a:lstStyle/>
        <a:p>
          <a:endParaRPr lang="es-ES"/>
        </a:p>
      </dgm:t>
    </dgm:pt>
    <dgm:pt modelId="{3D822AE5-8793-43BC-A6F0-CC767C3C4159}" type="pres">
      <dgm:prSet presAssocID="{62A649BE-BE2C-45A4-A9DB-2C08CE9A21E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F28AEF8-5149-4916-865C-AC7261719BD1}" type="pres">
      <dgm:prSet presAssocID="{A4526B8F-242E-40D1-93ED-6DD7FAAC8775}" presName="posSpace" presStyleCnt="0"/>
      <dgm:spPr/>
    </dgm:pt>
    <dgm:pt modelId="{31A01800-2B0C-4C8B-9341-E91C17626F64}" type="pres">
      <dgm:prSet presAssocID="{A4526B8F-242E-40D1-93ED-6DD7FAAC8775}" presName="vertFlow" presStyleCnt="0"/>
      <dgm:spPr/>
    </dgm:pt>
    <dgm:pt modelId="{E871321F-702D-48E2-8F19-044D9AC07665}" type="pres">
      <dgm:prSet presAssocID="{A4526B8F-242E-40D1-93ED-6DD7FAAC8775}" presName="topSpace" presStyleCnt="0"/>
      <dgm:spPr/>
    </dgm:pt>
    <dgm:pt modelId="{4A593BEC-B421-45B8-A0B6-5FBA0F0E2EB9}" type="pres">
      <dgm:prSet presAssocID="{A4526B8F-242E-40D1-93ED-6DD7FAAC8775}" presName="firstComp" presStyleCnt="0"/>
      <dgm:spPr/>
    </dgm:pt>
    <dgm:pt modelId="{7485E6AB-A777-4FC3-9070-0B9D65F7F529}" type="pres">
      <dgm:prSet presAssocID="{A4526B8F-242E-40D1-93ED-6DD7FAAC8775}" presName="firstChild" presStyleLbl="bgAccFollowNode1" presStyleIdx="0" presStyleCnt="1" custScaleX="93028" custScaleY="67804" custLinFactNeighborX="1439" custLinFactNeighborY="983"/>
      <dgm:spPr/>
      <dgm:t>
        <a:bodyPr/>
        <a:lstStyle/>
        <a:p>
          <a:endParaRPr lang="es-ES"/>
        </a:p>
      </dgm:t>
    </dgm:pt>
    <dgm:pt modelId="{78134BE3-A1DB-40AB-9631-B41618690BF8}" type="pres">
      <dgm:prSet presAssocID="{A4526B8F-242E-40D1-93ED-6DD7FAAC877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558675-1195-4A5C-B7D2-CA0BF7E13055}" type="pres">
      <dgm:prSet presAssocID="{A4526B8F-242E-40D1-93ED-6DD7FAAC8775}" presName="negSpace" presStyleCnt="0"/>
      <dgm:spPr/>
    </dgm:pt>
    <dgm:pt modelId="{CA894DE3-B143-4A65-B0DF-DAEBCDC681C9}" type="pres">
      <dgm:prSet presAssocID="{A4526B8F-242E-40D1-93ED-6DD7FAAC8775}" presName="circle" presStyleLbl="node1" presStyleIdx="0" presStyleCnt="1" custScaleX="128243" custScaleY="122493"/>
      <dgm:spPr/>
      <dgm:t>
        <a:bodyPr/>
        <a:lstStyle/>
        <a:p>
          <a:endParaRPr lang="es-ES"/>
        </a:p>
      </dgm:t>
    </dgm:pt>
  </dgm:ptLst>
  <dgm:cxnLst>
    <dgm:cxn modelId="{B8ADC21A-045C-45D6-8B6A-F80223C62BA4}" type="presOf" srcId="{62A649BE-BE2C-45A4-A9DB-2C08CE9A21E0}" destId="{3D822AE5-8793-43BC-A6F0-CC767C3C4159}" srcOrd="0" destOrd="0" presId="urn:microsoft.com/office/officeart/2005/8/layout/hList9"/>
    <dgm:cxn modelId="{D0F4F22D-3846-42F7-955C-D90F43046BC8}" type="presOf" srcId="{A4526B8F-242E-40D1-93ED-6DD7FAAC8775}" destId="{CA894DE3-B143-4A65-B0DF-DAEBCDC681C9}" srcOrd="0" destOrd="0" presId="urn:microsoft.com/office/officeart/2005/8/layout/hList9"/>
    <dgm:cxn modelId="{49AD7F35-8CDC-4F38-8511-3D01D47EF698}" type="presOf" srcId="{3EB469D6-1573-4076-9095-919D19A244B8}" destId="{7485E6AB-A777-4FC3-9070-0B9D65F7F529}" srcOrd="0" destOrd="0" presId="urn:microsoft.com/office/officeart/2005/8/layout/hList9"/>
    <dgm:cxn modelId="{B624DA5E-B311-4F4B-A402-1795E6C8CF71}" srcId="{62A649BE-BE2C-45A4-A9DB-2C08CE9A21E0}" destId="{A4526B8F-242E-40D1-93ED-6DD7FAAC8775}" srcOrd="0" destOrd="0" parTransId="{7448B309-B10E-4398-AFFE-129F7C1FE9CC}" sibTransId="{5D1000D3-2AB8-435C-A018-3E963D2EE8CC}"/>
    <dgm:cxn modelId="{441FB54A-2342-45D5-BE67-917489C127E1}" srcId="{A4526B8F-242E-40D1-93ED-6DD7FAAC8775}" destId="{3EB469D6-1573-4076-9095-919D19A244B8}" srcOrd="0" destOrd="0" parTransId="{40965CEA-90B5-4C41-ACC4-9B27BF56507F}" sibTransId="{48D397E5-5ED3-41E1-8055-DF5ED082EACD}"/>
    <dgm:cxn modelId="{B71C9063-3BF2-4B9A-999F-309BEE2875AE}" type="presOf" srcId="{3EB469D6-1573-4076-9095-919D19A244B8}" destId="{78134BE3-A1DB-40AB-9631-B41618690BF8}" srcOrd="1" destOrd="0" presId="urn:microsoft.com/office/officeart/2005/8/layout/hList9"/>
    <dgm:cxn modelId="{B3252297-9B25-40D5-B9D7-25F685108E3F}" type="presParOf" srcId="{3D822AE5-8793-43BC-A6F0-CC767C3C4159}" destId="{7F28AEF8-5149-4916-865C-AC7261719BD1}" srcOrd="0" destOrd="0" presId="urn:microsoft.com/office/officeart/2005/8/layout/hList9"/>
    <dgm:cxn modelId="{AE0A2A2E-8786-4311-8EC6-0D5B9490907F}" type="presParOf" srcId="{3D822AE5-8793-43BC-A6F0-CC767C3C4159}" destId="{31A01800-2B0C-4C8B-9341-E91C17626F64}" srcOrd="1" destOrd="0" presId="urn:microsoft.com/office/officeart/2005/8/layout/hList9"/>
    <dgm:cxn modelId="{5981FD7D-A3FA-46FB-9E92-CC4EFBAC35C0}" type="presParOf" srcId="{31A01800-2B0C-4C8B-9341-E91C17626F64}" destId="{E871321F-702D-48E2-8F19-044D9AC07665}" srcOrd="0" destOrd="0" presId="urn:microsoft.com/office/officeart/2005/8/layout/hList9"/>
    <dgm:cxn modelId="{6C7BF19A-CBA7-4C10-B67C-24FFBE9BFA1C}" type="presParOf" srcId="{31A01800-2B0C-4C8B-9341-E91C17626F64}" destId="{4A593BEC-B421-45B8-A0B6-5FBA0F0E2EB9}" srcOrd="1" destOrd="0" presId="urn:microsoft.com/office/officeart/2005/8/layout/hList9"/>
    <dgm:cxn modelId="{6ED9B6F8-E7E5-4B6F-B4F3-1E34D5F327D7}" type="presParOf" srcId="{4A593BEC-B421-45B8-A0B6-5FBA0F0E2EB9}" destId="{7485E6AB-A777-4FC3-9070-0B9D65F7F529}" srcOrd="0" destOrd="0" presId="urn:microsoft.com/office/officeart/2005/8/layout/hList9"/>
    <dgm:cxn modelId="{182CFA3F-FC36-42B8-BD90-28DE7B020A12}" type="presParOf" srcId="{4A593BEC-B421-45B8-A0B6-5FBA0F0E2EB9}" destId="{78134BE3-A1DB-40AB-9631-B41618690BF8}" srcOrd="1" destOrd="0" presId="urn:microsoft.com/office/officeart/2005/8/layout/hList9"/>
    <dgm:cxn modelId="{3D760235-591C-4E34-A43D-87D629DDE8A7}" type="presParOf" srcId="{3D822AE5-8793-43BC-A6F0-CC767C3C4159}" destId="{21558675-1195-4A5C-B7D2-CA0BF7E13055}" srcOrd="2" destOrd="0" presId="urn:microsoft.com/office/officeart/2005/8/layout/hList9"/>
    <dgm:cxn modelId="{FDF1AEB1-59D7-46FC-A3F2-E50D71B92DD2}" type="presParOf" srcId="{3D822AE5-8793-43BC-A6F0-CC767C3C4159}" destId="{CA894DE3-B143-4A65-B0DF-DAEBCDC681C9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83749-D96F-4B23-9041-8EEF0DEC823C}" type="doc">
      <dgm:prSet loTypeId="urn:microsoft.com/office/officeart/2005/8/layout/equation2" loCatId="process" qsTypeId="urn:microsoft.com/office/officeart/2005/8/quickstyle/simple1" qsCatId="simple" csTypeId="urn:microsoft.com/office/officeart/2005/8/colors/accent3_4" csCatId="accent3" phldr="1"/>
      <dgm:spPr/>
    </dgm:pt>
    <dgm:pt modelId="{46893200-2B46-48E9-837D-1C2333E0669D}">
      <dgm:prSet phldrT="[Texto]"/>
      <dgm:spPr/>
      <dgm:t>
        <a:bodyPr/>
        <a:lstStyle/>
        <a:p>
          <a:r>
            <a:rPr lang="es-ES" smtClean="0">
              <a:latin typeface="+mn-lt"/>
              <a:ea typeface="+mn-ea"/>
              <a:cs typeface="+mn-cs"/>
            </a:rPr>
            <a:t>Informe de la visita (Comisión de Evaluación)</a:t>
          </a:r>
          <a:endParaRPr lang="es-ES" dirty="0"/>
        </a:p>
      </dgm:t>
    </dgm:pt>
    <dgm:pt modelId="{A829DCBC-A08E-4900-949A-1D9ACBDDE0EB}" type="parTrans" cxnId="{EA69765A-D4BE-4C63-A705-B62912B994C8}">
      <dgm:prSet/>
      <dgm:spPr/>
      <dgm:t>
        <a:bodyPr/>
        <a:lstStyle/>
        <a:p>
          <a:endParaRPr lang="es-ES"/>
        </a:p>
      </dgm:t>
    </dgm:pt>
    <dgm:pt modelId="{85EA43F3-C307-4876-A7CF-B0922E905EF8}" type="sibTrans" cxnId="{EA69765A-D4BE-4C63-A705-B62912B994C8}">
      <dgm:prSet/>
      <dgm:spPr/>
      <dgm:t>
        <a:bodyPr/>
        <a:lstStyle/>
        <a:p>
          <a:endParaRPr lang="es-ES"/>
        </a:p>
      </dgm:t>
    </dgm:pt>
    <dgm:pt modelId="{EDCEDE46-4742-4EFC-8A20-59C0F769E8DD}">
      <dgm:prSet phldrT="[Texto]"/>
      <dgm:spPr/>
      <dgm:t>
        <a:bodyPr/>
        <a:lstStyle/>
        <a:p>
          <a:r>
            <a:rPr lang="es-ES" smtClean="0">
              <a:latin typeface="+mn-lt"/>
              <a:ea typeface="+mn-ea"/>
              <a:cs typeface="+mn-cs"/>
            </a:rPr>
            <a:t>Estudio documentación del título (Comisión de Acreditación)</a:t>
          </a:r>
          <a:endParaRPr lang="es-ES" dirty="0"/>
        </a:p>
      </dgm:t>
    </dgm:pt>
    <dgm:pt modelId="{2DCAC1CC-539C-4D2B-9B70-73DEEB497BDD}" type="parTrans" cxnId="{810B4E71-29FD-438E-9200-978640CB8E7C}">
      <dgm:prSet/>
      <dgm:spPr/>
      <dgm:t>
        <a:bodyPr/>
        <a:lstStyle/>
        <a:p>
          <a:endParaRPr lang="es-ES"/>
        </a:p>
      </dgm:t>
    </dgm:pt>
    <dgm:pt modelId="{98BFD129-E2A0-4A45-ACC1-FFCBC20EE84B}" type="sibTrans" cxnId="{810B4E71-29FD-438E-9200-978640CB8E7C}">
      <dgm:prSet/>
      <dgm:spPr/>
      <dgm:t>
        <a:bodyPr/>
        <a:lstStyle/>
        <a:p>
          <a:endParaRPr lang="es-ES"/>
        </a:p>
      </dgm:t>
    </dgm:pt>
    <dgm:pt modelId="{EE00752E-E639-4515-96BE-F7DF79B824DF}">
      <dgm:prSet phldrT="[Texto]"/>
      <dgm:spPr/>
      <dgm:t>
        <a:bodyPr/>
        <a:lstStyle/>
        <a:p>
          <a:r>
            <a:rPr lang="es-ES" dirty="0" smtClean="0"/>
            <a:t>Acreditación</a:t>
          </a:r>
          <a:endParaRPr lang="es-ES" dirty="0"/>
        </a:p>
      </dgm:t>
    </dgm:pt>
    <dgm:pt modelId="{96F1D5BC-B742-40E4-A582-A53440905443}" type="parTrans" cxnId="{0B4A2D17-D6EE-4A42-9E3D-7FDEB6CC9899}">
      <dgm:prSet/>
      <dgm:spPr/>
      <dgm:t>
        <a:bodyPr/>
        <a:lstStyle/>
        <a:p>
          <a:endParaRPr lang="es-ES"/>
        </a:p>
      </dgm:t>
    </dgm:pt>
    <dgm:pt modelId="{73E8EBA3-2AB4-4BEE-88DB-C9B9A547FFB2}" type="sibTrans" cxnId="{0B4A2D17-D6EE-4A42-9E3D-7FDEB6CC9899}">
      <dgm:prSet/>
      <dgm:spPr/>
      <dgm:t>
        <a:bodyPr/>
        <a:lstStyle/>
        <a:p>
          <a:endParaRPr lang="es-ES"/>
        </a:p>
      </dgm:t>
    </dgm:pt>
    <dgm:pt modelId="{78F3ABAF-2F5E-4220-AF1C-43BE7080690B}" type="pres">
      <dgm:prSet presAssocID="{CF083749-D96F-4B23-9041-8EEF0DEC823C}" presName="Name0" presStyleCnt="0">
        <dgm:presLayoutVars>
          <dgm:dir/>
          <dgm:resizeHandles val="exact"/>
        </dgm:presLayoutVars>
      </dgm:prSet>
      <dgm:spPr/>
    </dgm:pt>
    <dgm:pt modelId="{C3FFD702-2643-4C5A-B797-C25F240FE634}" type="pres">
      <dgm:prSet presAssocID="{CF083749-D96F-4B23-9041-8EEF0DEC823C}" presName="vNodes" presStyleCnt="0"/>
      <dgm:spPr/>
    </dgm:pt>
    <dgm:pt modelId="{C9814E73-7013-409F-99A1-458C207E6FE5}" type="pres">
      <dgm:prSet presAssocID="{46893200-2B46-48E9-837D-1C2333E0669D}" presName="node" presStyleLbl="node1" presStyleIdx="0" presStyleCnt="3" custScaleX="279805" custScaleY="160654" custLinFactY="136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E8B151-5704-4E0C-A01E-B50A3A9FDD2A}" type="pres">
      <dgm:prSet presAssocID="{85EA43F3-C307-4876-A7CF-B0922E905EF8}" presName="spacerT" presStyleCnt="0"/>
      <dgm:spPr/>
    </dgm:pt>
    <dgm:pt modelId="{EEF88705-3755-45AF-89D7-E59B4F89E5F1}" type="pres">
      <dgm:prSet presAssocID="{85EA43F3-C307-4876-A7CF-B0922E905EF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643911D-82AE-4B58-AD37-4953CE0C6833}" type="pres">
      <dgm:prSet presAssocID="{85EA43F3-C307-4876-A7CF-B0922E905EF8}" presName="spacerB" presStyleCnt="0"/>
      <dgm:spPr/>
    </dgm:pt>
    <dgm:pt modelId="{D5205292-7BEF-4F0D-B1E8-3D4442B89502}" type="pres">
      <dgm:prSet presAssocID="{EDCEDE46-4742-4EFC-8A20-59C0F769E8DD}" presName="node" presStyleLbl="node1" presStyleIdx="1" presStyleCnt="3" custScaleX="279805" custScaleY="160654" custLinFactY="1364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BE257-1E92-44C2-8AB7-C7CE9B3906FD}" type="pres">
      <dgm:prSet presAssocID="{CF083749-D96F-4B23-9041-8EEF0DEC823C}" presName="sibTransLast" presStyleLbl="sibTrans2D1" presStyleIdx="1" presStyleCnt="2"/>
      <dgm:spPr/>
      <dgm:t>
        <a:bodyPr/>
        <a:lstStyle/>
        <a:p>
          <a:endParaRPr lang="es-ES"/>
        </a:p>
      </dgm:t>
    </dgm:pt>
    <dgm:pt modelId="{31F4A792-1129-4BEF-9425-3D04040811BD}" type="pres">
      <dgm:prSet presAssocID="{CF083749-D96F-4B23-9041-8EEF0DEC823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F2C7DABF-0492-4578-B979-F8A17F1AC5DD}" type="pres">
      <dgm:prSet presAssocID="{CF083749-D96F-4B23-9041-8EEF0DEC823C}" presName="lastNode" presStyleLbl="node1" presStyleIdx="2" presStyleCnt="3" custScaleX="86648" custScaleY="66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BB89BC-3BF8-495F-9CB8-AA40EE6357FC}" type="presOf" srcId="{CF083749-D96F-4B23-9041-8EEF0DEC823C}" destId="{78F3ABAF-2F5E-4220-AF1C-43BE7080690B}" srcOrd="0" destOrd="0" presId="urn:microsoft.com/office/officeart/2005/8/layout/equation2"/>
    <dgm:cxn modelId="{EA69765A-D4BE-4C63-A705-B62912B994C8}" srcId="{CF083749-D96F-4B23-9041-8EEF0DEC823C}" destId="{46893200-2B46-48E9-837D-1C2333E0669D}" srcOrd="0" destOrd="0" parTransId="{A829DCBC-A08E-4900-949A-1D9ACBDDE0EB}" sibTransId="{85EA43F3-C307-4876-A7CF-B0922E905EF8}"/>
    <dgm:cxn modelId="{A1E99499-DD8B-4DA3-889C-5B39D48242E7}" type="presOf" srcId="{EE00752E-E639-4515-96BE-F7DF79B824DF}" destId="{F2C7DABF-0492-4578-B979-F8A17F1AC5DD}" srcOrd="0" destOrd="0" presId="urn:microsoft.com/office/officeart/2005/8/layout/equation2"/>
    <dgm:cxn modelId="{BDC2934B-941F-4DBD-BFDF-128856951EED}" type="presOf" srcId="{98BFD129-E2A0-4A45-ACC1-FFCBC20EE84B}" destId="{31F4A792-1129-4BEF-9425-3D04040811BD}" srcOrd="1" destOrd="0" presId="urn:microsoft.com/office/officeart/2005/8/layout/equation2"/>
    <dgm:cxn modelId="{DACEDA64-E430-4228-B39D-23D7CDF74E09}" type="presOf" srcId="{98BFD129-E2A0-4A45-ACC1-FFCBC20EE84B}" destId="{50ABE257-1E92-44C2-8AB7-C7CE9B3906FD}" srcOrd="0" destOrd="0" presId="urn:microsoft.com/office/officeart/2005/8/layout/equation2"/>
    <dgm:cxn modelId="{FBBF1C91-1D78-4E9A-9638-A45457B4FD3A}" type="presOf" srcId="{EDCEDE46-4742-4EFC-8A20-59C0F769E8DD}" destId="{D5205292-7BEF-4F0D-B1E8-3D4442B89502}" srcOrd="0" destOrd="0" presId="urn:microsoft.com/office/officeart/2005/8/layout/equation2"/>
    <dgm:cxn modelId="{CB10EA35-8044-4B0A-8FF4-CC5D4F8B2DDC}" type="presOf" srcId="{46893200-2B46-48E9-837D-1C2333E0669D}" destId="{C9814E73-7013-409F-99A1-458C207E6FE5}" srcOrd="0" destOrd="0" presId="urn:microsoft.com/office/officeart/2005/8/layout/equation2"/>
    <dgm:cxn modelId="{0B4A2D17-D6EE-4A42-9E3D-7FDEB6CC9899}" srcId="{CF083749-D96F-4B23-9041-8EEF0DEC823C}" destId="{EE00752E-E639-4515-96BE-F7DF79B824DF}" srcOrd="2" destOrd="0" parTransId="{96F1D5BC-B742-40E4-A582-A53440905443}" sibTransId="{73E8EBA3-2AB4-4BEE-88DB-C9B9A547FFB2}"/>
    <dgm:cxn modelId="{810B4E71-29FD-438E-9200-978640CB8E7C}" srcId="{CF083749-D96F-4B23-9041-8EEF0DEC823C}" destId="{EDCEDE46-4742-4EFC-8A20-59C0F769E8DD}" srcOrd="1" destOrd="0" parTransId="{2DCAC1CC-539C-4D2B-9B70-73DEEB497BDD}" sibTransId="{98BFD129-E2A0-4A45-ACC1-FFCBC20EE84B}"/>
    <dgm:cxn modelId="{D5F921BB-E8AD-4C8B-91A2-B9CAA883D853}" type="presOf" srcId="{85EA43F3-C307-4876-A7CF-B0922E905EF8}" destId="{EEF88705-3755-45AF-89D7-E59B4F89E5F1}" srcOrd="0" destOrd="0" presId="urn:microsoft.com/office/officeart/2005/8/layout/equation2"/>
    <dgm:cxn modelId="{19EA6DF3-0AFB-4980-8FED-83DF89C7CA40}" type="presParOf" srcId="{78F3ABAF-2F5E-4220-AF1C-43BE7080690B}" destId="{C3FFD702-2643-4C5A-B797-C25F240FE634}" srcOrd="0" destOrd="0" presId="urn:microsoft.com/office/officeart/2005/8/layout/equation2"/>
    <dgm:cxn modelId="{DAFC88AE-B707-49E9-9840-46F2D32B9C19}" type="presParOf" srcId="{C3FFD702-2643-4C5A-B797-C25F240FE634}" destId="{C9814E73-7013-409F-99A1-458C207E6FE5}" srcOrd="0" destOrd="0" presId="urn:microsoft.com/office/officeart/2005/8/layout/equation2"/>
    <dgm:cxn modelId="{2B74271B-F755-45E8-B6A7-6FD7FBAFA9D7}" type="presParOf" srcId="{C3FFD702-2643-4C5A-B797-C25F240FE634}" destId="{B6E8B151-5704-4E0C-A01E-B50A3A9FDD2A}" srcOrd="1" destOrd="0" presId="urn:microsoft.com/office/officeart/2005/8/layout/equation2"/>
    <dgm:cxn modelId="{37440703-1EFB-4A12-AA30-5605667B309E}" type="presParOf" srcId="{C3FFD702-2643-4C5A-B797-C25F240FE634}" destId="{EEF88705-3755-45AF-89D7-E59B4F89E5F1}" srcOrd="2" destOrd="0" presId="urn:microsoft.com/office/officeart/2005/8/layout/equation2"/>
    <dgm:cxn modelId="{106DFE15-5DDB-4CBD-9A23-5AC9E54D54A9}" type="presParOf" srcId="{C3FFD702-2643-4C5A-B797-C25F240FE634}" destId="{4643911D-82AE-4B58-AD37-4953CE0C6833}" srcOrd="3" destOrd="0" presId="urn:microsoft.com/office/officeart/2005/8/layout/equation2"/>
    <dgm:cxn modelId="{B8597738-4C55-434D-A956-DC85D9814AF1}" type="presParOf" srcId="{C3FFD702-2643-4C5A-B797-C25F240FE634}" destId="{D5205292-7BEF-4F0D-B1E8-3D4442B89502}" srcOrd="4" destOrd="0" presId="urn:microsoft.com/office/officeart/2005/8/layout/equation2"/>
    <dgm:cxn modelId="{E9224234-3155-4F86-89B2-18924EBD2B54}" type="presParOf" srcId="{78F3ABAF-2F5E-4220-AF1C-43BE7080690B}" destId="{50ABE257-1E92-44C2-8AB7-C7CE9B3906FD}" srcOrd="1" destOrd="0" presId="urn:microsoft.com/office/officeart/2005/8/layout/equation2"/>
    <dgm:cxn modelId="{CFB7E9CD-957A-44BF-8273-B1126AF82ED8}" type="presParOf" srcId="{50ABE257-1E92-44C2-8AB7-C7CE9B3906FD}" destId="{31F4A792-1129-4BEF-9425-3D04040811BD}" srcOrd="0" destOrd="0" presId="urn:microsoft.com/office/officeart/2005/8/layout/equation2"/>
    <dgm:cxn modelId="{84BC6A93-5EC7-4342-A0D0-9017E7BFD2E7}" type="presParOf" srcId="{78F3ABAF-2F5E-4220-AF1C-43BE7080690B}" destId="{F2C7DABF-0492-4578-B979-F8A17F1AC5D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F16143-0BBE-4184-91E9-E00AA3FC0F8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DB7522-0AA5-4671-8F04-89977F8BA30B}">
      <dgm:prSet phldrT="[Texto]" custT="1"/>
      <dgm:spPr/>
      <dgm:t>
        <a:bodyPr/>
        <a:lstStyle/>
        <a:p>
          <a:r>
            <a:rPr lang="es-ES" sz="2300" dirty="0" smtClean="0"/>
            <a:t>Memoria verificada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A8F744E1-5EB1-4D7E-A4BB-740E65BEA5AC}" type="parTrans" cxnId="{5513AF7B-E442-4B8E-96FD-F7A613A3702B}">
      <dgm:prSet/>
      <dgm:spPr/>
      <dgm:t>
        <a:bodyPr/>
        <a:lstStyle/>
        <a:p>
          <a:endParaRPr lang="es-ES"/>
        </a:p>
      </dgm:t>
    </dgm:pt>
    <dgm:pt modelId="{525C53FC-C9E2-464E-A1C0-1301EB3AD0DF}" type="sibTrans" cxnId="{5513AF7B-E442-4B8E-96FD-F7A613A3702B}">
      <dgm:prSet/>
      <dgm:spPr/>
      <dgm:t>
        <a:bodyPr/>
        <a:lstStyle/>
        <a:p>
          <a:endParaRPr lang="es-ES"/>
        </a:p>
      </dgm:t>
    </dgm:pt>
    <dgm:pt modelId="{E6D8F55E-42EC-4F6E-8D72-E528239F6BB4}">
      <dgm:prSet custT="1"/>
      <dgm:spPr/>
      <dgm:t>
        <a:bodyPr/>
        <a:lstStyle/>
        <a:p>
          <a:r>
            <a:rPr lang="es-ES" sz="2300" dirty="0" smtClean="0"/>
            <a:t>I. Modificación</a:t>
          </a:r>
        </a:p>
      </dgm:t>
    </dgm:pt>
    <dgm:pt modelId="{FE24E4C0-CE30-4966-8064-53C08740BBD5}" type="parTrans" cxnId="{ACE853CD-1C6C-4AD4-916A-A75004D6CEBA}">
      <dgm:prSet/>
      <dgm:spPr/>
      <dgm:t>
        <a:bodyPr/>
        <a:lstStyle/>
        <a:p>
          <a:endParaRPr lang="es-ES"/>
        </a:p>
      </dgm:t>
    </dgm:pt>
    <dgm:pt modelId="{EC56E1B1-1E18-4D1F-8F15-A7DD06DA68F3}" type="sibTrans" cxnId="{ACE853CD-1C6C-4AD4-916A-A75004D6CEBA}">
      <dgm:prSet/>
      <dgm:spPr/>
      <dgm:t>
        <a:bodyPr/>
        <a:lstStyle/>
        <a:p>
          <a:endParaRPr lang="es-ES"/>
        </a:p>
      </dgm:t>
    </dgm:pt>
    <dgm:pt modelId="{6C5640C6-9E80-4C64-B974-AC82ABC305C2}">
      <dgm:prSet custT="1"/>
      <dgm:spPr/>
      <dgm:t>
        <a:bodyPr/>
        <a:lstStyle/>
        <a:p>
          <a:r>
            <a:rPr lang="es-ES" sz="2300" dirty="0" smtClean="0"/>
            <a:t>I. Autorización Comunidad Autónoma</a:t>
          </a:r>
        </a:p>
      </dgm:t>
    </dgm:pt>
    <dgm:pt modelId="{77DB2BEF-CBE7-4E9D-A9FB-1C9302B40DCC}" type="parTrans" cxnId="{7C9AB67B-AE6F-4EFB-A4F8-4BF12C8EC1F9}">
      <dgm:prSet/>
      <dgm:spPr/>
      <dgm:t>
        <a:bodyPr/>
        <a:lstStyle/>
        <a:p>
          <a:endParaRPr lang="es-ES"/>
        </a:p>
      </dgm:t>
    </dgm:pt>
    <dgm:pt modelId="{4C2D1645-3E5F-4DCB-B027-3C5E91AC3AA5}" type="sibTrans" cxnId="{7C9AB67B-AE6F-4EFB-A4F8-4BF12C8EC1F9}">
      <dgm:prSet/>
      <dgm:spPr/>
      <dgm:t>
        <a:bodyPr/>
        <a:lstStyle/>
        <a:p>
          <a:endParaRPr lang="es-ES"/>
        </a:p>
      </dgm:t>
    </dgm:pt>
    <dgm:pt modelId="{801F9967-7497-48D5-A824-30EF52149D63}">
      <dgm:prSet custT="1"/>
      <dgm:spPr/>
      <dgm:t>
        <a:bodyPr/>
        <a:lstStyle/>
        <a:p>
          <a:r>
            <a:rPr lang="es-ES" sz="2300" dirty="0" smtClean="0"/>
            <a:t>I. Seguimiento Externo</a:t>
          </a:r>
        </a:p>
      </dgm:t>
    </dgm:pt>
    <dgm:pt modelId="{6FA1AAE1-F418-49A4-BE86-02D159212B09}" type="parTrans" cxnId="{3721F768-49FE-47C9-94DC-788AE6F33E4A}">
      <dgm:prSet/>
      <dgm:spPr/>
      <dgm:t>
        <a:bodyPr/>
        <a:lstStyle/>
        <a:p>
          <a:endParaRPr lang="es-ES"/>
        </a:p>
      </dgm:t>
    </dgm:pt>
    <dgm:pt modelId="{F265B12B-68A8-48D2-A7DD-D285588B6BB8}" type="sibTrans" cxnId="{3721F768-49FE-47C9-94DC-788AE6F33E4A}">
      <dgm:prSet/>
      <dgm:spPr/>
      <dgm:t>
        <a:bodyPr/>
        <a:lstStyle/>
        <a:p>
          <a:endParaRPr lang="es-ES"/>
        </a:p>
      </dgm:t>
    </dgm:pt>
    <dgm:pt modelId="{4567C2D4-73BD-41B2-A553-AA26F2F8E579}">
      <dgm:prSet/>
      <dgm:spPr/>
      <dgm:t>
        <a:bodyPr/>
        <a:lstStyle/>
        <a:p>
          <a:r>
            <a:rPr lang="es-ES" dirty="0" smtClean="0">
              <a:solidFill>
                <a:schemeClr val="accent1">
                  <a:lumMod val="75000"/>
                </a:schemeClr>
              </a:solidFill>
            </a:rPr>
            <a:t>I. Visita</a:t>
          </a:r>
          <a:endParaRPr lang="es-ES" dirty="0">
            <a:solidFill>
              <a:schemeClr val="accent1">
                <a:lumMod val="75000"/>
              </a:schemeClr>
            </a:solidFill>
          </a:endParaRPr>
        </a:p>
      </dgm:t>
    </dgm:pt>
    <dgm:pt modelId="{D7E6F2DA-EEE0-4200-AF3C-279ED99CD8D8}" type="parTrans" cxnId="{488912D5-A0F0-425B-9EF9-35090FA26A31}">
      <dgm:prSet/>
      <dgm:spPr/>
      <dgm:t>
        <a:bodyPr/>
        <a:lstStyle/>
        <a:p>
          <a:endParaRPr lang="es-ES"/>
        </a:p>
      </dgm:t>
    </dgm:pt>
    <dgm:pt modelId="{3E74A703-4C77-476C-841D-707E164F910F}" type="sibTrans" cxnId="{488912D5-A0F0-425B-9EF9-35090FA26A31}">
      <dgm:prSet/>
      <dgm:spPr/>
      <dgm:t>
        <a:bodyPr/>
        <a:lstStyle/>
        <a:p>
          <a:endParaRPr lang="es-ES"/>
        </a:p>
      </dgm:t>
    </dgm:pt>
    <dgm:pt modelId="{0FCBD30F-9BCD-4D93-9C70-437721ED6E10}">
      <dgm:prSet custT="1"/>
      <dgm:spPr/>
      <dgm:t>
        <a:bodyPr/>
        <a:lstStyle/>
        <a:p>
          <a:r>
            <a:rPr lang="es-ES" sz="2300" dirty="0" smtClean="0"/>
            <a:t>I. Anuales Seguimiento Interno </a:t>
          </a:r>
        </a:p>
      </dgm:t>
    </dgm:pt>
    <dgm:pt modelId="{24F0BD36-8E02-4C27-BE22-05957B601172}" type="parTrans" cxnId="{8DC351E7-E836-414B-8022-268584C9DAFA}">
      <dgm:prSet/>
      <dgm:spPr/>
      <dgm:t>
        <a:bodyPr/>
        <a:lstStyle/>
        <a:p>
          <a:endParaRPr lang="es-ES"/>
        </a:p>
      </dgm:t>
    </dgm:pt>
    <dgm:pt modelId="{DAC0DE45-CBEE-457C-9BE5-70440E3E53BD}" type="sibTrans" cxnId="{8DC351E7-E836-414B-8022-268584C9DAFA}">
      <dgm:prSet/>
      <dgm:spPr/>
      <dgm:t>
        <a:bodyPr/>
        <a:lstStyle/>
        <a:p>
          <a:endParaRPr lang="es-ES"/>
        </a:p>
      </dgm:t>
    </dgm:pt>
    <dgm:pt modelId="{730A814D-DFB6-4358-8577-374C034396E5}">
      <dgm:prSet phldrT="[Texto]" custT="1"/>
      <dgm:spPr/>
      <dgm:t>
        <a:bodyPr/>
        <a:lstStyle/>
        <a:p>
          <a:r>
            <a:rPr lang="es-ES" sz="2300" smtClean="0"/>
            <a:t>I</a:t>
          </a:r>
          <a:r>
            <a:rPr lang="es-ES" sz="2300" dirty="0" smtClean="0"/>
            <a:t>. Verificación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26188A6D-E530-4529-A4F7-3BD67E669684}" type="parTrans" cxnId="{9E017F2E-F21E-425E-A0F6-0D2B7F74ACA2}">
      <dgm:prSet/>
      <dgm:spPr/>
      <dgm:t>
        <a:bodyPr/>
        <a:lstStyle/>
        <a:p>
          <a:endParaRPr lang="es-ES"/>
        </a:p>
      </dgm:t>
    </dgm:pt>
    <dgm:pt modelId="{8826AE6F-4740-4056-8ECF-774DAFFA7930}" type="sibTrans" cxnId="{9E017F2E-F21E-425E-A0F6-0D2B7F74ACA2}">
      <dgm:prSet/>
      <dgm:spPr/>
      <dgm:t>
        <a:bodyPr/>
        <a:lstStyle/>
        <a:p>
          <a:endParaRPr lang="es-ES"/>
        </a:p>
      </dgm:t>
    </dgm:pt>
    <dgm:pt modelId="{C87C3EEA-B714-46C6-9922-C3FBC4AC9F60}">
      <dgm:prSet custT="1"/>
      <dgm:spPr/>
      <dgm:t>
        <a:bodyPr/>
        <a:lstStyle/>
        <a:p>
          <a:r>
            <a:rPr lang="es-ES" sz="2800" dirty="0" smtClean="0">
              <a:solidFill>
                <a:schemeClr val="accent1">
                  <a:lumMod val="75000"/>
                </a:schemeClr>
              </a:solidFill>
            </a:rPr>
            <a:t>I. Autoevaluación</a:t>
          </a:r>
          <a:r>
            <a:rPr lang="es-ES" sz="2800" dirty="0" smtClean="0"/>
            <a:t> </a:t>
          </a:r>
          <a:endParaRPr lang="es-ES" sz="3200" dirty="0" smtClean="0"/>
        </a:p>
      </dgm:t>
    </dgm:pt>
    <dgm:pt modelId="{4EC3D6D8-4D94-4CB9-8551-CCB515E7F79C}" type="parTrans" cxnId="{CFBCF828-B59F-43BD-A5ED-D7AFC40E60AA}">
      <dgm:prSet/>
      <dgm:spPr/>
      <dgm:t>
        <a:bodyPr/>
        <a:lstStyle/>
        <a:p>
          <a:endParaRPr lang="es-ES"/>
        </a:p>
      </dgm:t>
    </dgm:pt>
    <dgm:pt modelId="{5E3D5B65-6C1A-473D-948C-ACCB7B487567}" type="sibTrans" cxnId="{CFBCF828-B59F-43BD-A5ED-D7AFC40E60AA}">
      <dgm:prSet/>
      <dgm:spPr/>
      <dgm:t>
        <a:bodyPr/>
        <a:lstStyle/>
        <a:p>
          <a:endParaRPr lang="es-ES"/>
        </a:p>
      </dgm:t>
    </dgm:pt>
    <dgm:pt modelId="{7212FC25-9E05-4D2C-A531-D35B59119CAD}" type="pres">
      <dgm:prSet presAssocID="{91F16143-0BBE-4184-91E9-E00AA3FC0F84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D8F0AD6-F1D4-4624-8399-F9A033558383}" type="pres">
      <dgm:prSet presAssocID="{ADDB7522-0AA5-4671-8F04-89977F8BA30B}" presName="noChildren" presStyleCnt="0"/>
      <dgm:spPr/>
    </dgm:pt>
    <dgm:pt modelId="{92789D05-7715-4E76-8EB9-27CE06038A34}" type="pres">
      <dgm:prSet presAssocID="{ADDB7522-0AA5-4671-8F04-89977F8BA30B}" presName="gap" presStyleCnt="0"/>
      <dgm:spPr/>
    </dgm:pt>
    <dgm:pt modelId="{0548005D-2BEC-48A9-AD3C-354DAFA456B1}" type="pres">
      <dgm:prSet presAssocID="{ADDB7522-0AA5-4671-8F04-89977F8BA30B}" presName="medCircle2" presStyleLbl="vennNode1" presStyleIdx="0" presStyleCnt="8"/>
      <dgm:spPr/>
    </dgm:pt>
    <dgm:pt modelId="{1C9CC5CB-657D-47A2-8CCC-BA1D1BC744E7}" type="pres">
      <dgm:prSet presAssocID="{ADDB7522-0AA5-4671-8F04-89977F8BA30B}" presName="txLvlOnly1" presStyleLbl="revTx" presStyleIdx="0" presStyleCnt="8"/>
      <dgm:spPr/>
      <dgm:t>
        <a:bodyPr/>
        <a:lstStyle/>
        <a:p>
          <a:endParaRPr lang="es-ES"/>
        </a:p>
      </dgm:t>
    </dgm:pt>
    <dgm:pt modelId="{6F67AFED-5F64-4196-B126-E7C0D0CB1CB0}" type="pres">
      <dgm:prSet presAssocID="{730A814D-DFB6-4358-8577-374C034396E5}" presName="noChildren" presStyleCnt="0"/>
      <dgm:spPr/>
    </dgm:pt>
    <dgm:pt modelId="{78DD195F-89A4-4B40-BDDD-6E11DFCC4284}" type="pres">
      <dgm:prSet presAssocID="{730A814D-DFB6-4358-8577-374C034396E5}" presName="gap" presStyleCnt="0"/>
      <dgm:spPr/>
    </dgm:pt>
    <dgm:pt modelId="{84109D6F-2750-451F-8148-53204187402E}" type="pres">
      <dgm:prSet presAssocID="{730A814D-DFB6-4358-8577-374C034396E5}" presName="medCircle2" presStyleLbl="vennNode1" presStyleIdx="1" presStyleCnt="8"/>
      <dgm:spPr/>
    </dgm:pt>
    <dgm:pt modelId="{75F78604-3422-42D2-B4CD-ED1086AE4C0B}" type="pres">
      <dgm:prSet presAssocID="{730A814D-DFB6-4358-8577-374C034396E5}" presName="txLvlOnly1" presStyleLbl="revTx" presStyleIdx="1" presStyleCnt="8"/>
      <dgm:spPr/>
      <dgm:t>
        <a:bodyPr/>
        <a:lstStyle/>
        <a:p>
          <a:endParaRPr lang="es-ES"/>
        </a:p>
      </dgm:t>
    </dgm:pt>
    <dgm:pt modelId="{0B91D861-2E66-488D-B6DE-9C0C1498B72C}" type="pres">
      <dgm:prSet presAssocID="{E6D8F55E-42EC-4F6E-8D72-E528239F6BB4}" presName="noChildren" presStyleCnt="0"/>
      <dgm:spPr/>
    </dgm:pt>
    <dgm:pt modelId="{C8FB13FD-8692-4D2A-A212-C9D82985F687}" type="pres">
      <dgm:prSet presAssocID="{E6D8F55E-42EC-4F6E-8D72-E528239F6BB4}" presName="gap" presStyleCnt="0"/>
      <dgm:spPr/>
    </dgm:pt>
    <dgm:pt modelId="{BB376086-8934-4F80-8CA9-844E4047FCE0}" type="pres">
      <dgm:prSet presAssocID="{E6D8F55E-42EC-4F6E-8D72-E528239F6BB4}" presName="medCircle2" presStyleLbl="vennNode1" presStyleIdx="2" presStyleCnt="8"/>
      <dgm:spPr/>
    </dgm:pt>
    <dgm:pt modelId="{6494BA28-9715-4D8B-BF60-575BF5F02006}" type="pres">
      <dgm:prSet presAssocID="{E6D8F55E-42EC-4F6E-8D72-E528239F6BB4}" presName="txLvlOnly1" presStyleLbl="revTx" presStyleIdx="2" presStyleCnt="8"/>
      <dgm:spPr/>
      <dgm:t>
        <a:bodyPr/>
        <a:lstStyle/>
        <a:p>
          <a:endParaRPr lang="es-ES"/>
        </a:p>
      </dgm:t>
    </dgm:pt>
    <dgm:pt modelId="{0A551B43-16DB-46E7-A6F4-2C4DE4114B37}" type="pres">
      <dgm:prSet presAssocID="{6C5640C6-9E80-4C64-B974-AC82ABC305C2}" presName="noChildren" presStyleCnt="0"/>
      <dgm:spPr/>
    </dgm:pt>
    <dgm:pt modelId="{5102AB8E-003F-4BC6-AF47-085DC4A5AD81}" type="pres">
      <dgm:prSet presAssocID="{6C5640C6-9E80-4C64-B974-AC82ABC305C2}" presName="gap" presStyleCnt="0"/>
      <dgm:spPr/>
    </dgm:pt>
    <dgm:pt modelId="{01AFF3C4-52F9-4343-A72D-60EFB02C69C5}" type="pres">
      <dgm:prSet presAssocID="{6C5640C6-9E80-4C64-B974-AC82ABC305C2}" presName="medCircle2" presStyleLbl="vennNode1" presStyleIdx="3" presStyleCnt="8" custLinFactNeighborX="29377"/>
      <dgm:spPr/>
    </dgm:pt>
    <dgm:pt modelId="{DDB9E38D-6484-4156-A14D-D18027DA78D9}" type="pres">
      <dgm:prSet presAssocID="{6C5640C6-9E80-4C64-B974-AC82ABC305C2}" presName="txLvlOnly1" presStyleLbl="revTx" presStyleIdx="3" presStyleCnt="8" custScaleX="122713" custLinFactNeighborX="20219"/>
      <dgm:spPr/>
      <dgm:t>
        <a:bodyPr/>
        <a:lstStyle/>
        <a:p>
          <a:endParaRPr lang="es-ES"/>
        </a:p>
      </dgm:t>
    </dgm:pt>
    <dgm:pt modelId="{4B1670DA-9DAC-4ABE-AC97-5417CB7FAAD2}" type="pres">
      <dgm:prSet presAssocID="{0FCBD30F-9BCD-4D93-9C70-437721ED6E10}" presName="noChildren" presStyleCnt="0"/>
      <dgm:spPr/>
    </dgm:pt>
    <dgm:pt modelId="{894A5893-D9FC-4C45-BA9C-881A788AFFAC}" type="pres">
      <dgm:prSet presAssocID="{0FCBD30F-9BCD-4D93-9C70-437721ED6E10}" presName="gap" presStyleCnt="0"/>
      <dgm:spPr/>
    </dgm:pt>
    <dgm:pt modelId="{2020BA65-6ABB-4196-8B54-DFF8A39F6CF2}" type="pres">
      <dgm:prSet presAssocID="{0FCBD30F-9BCD-4D93-9C70-437721ED6E10}" presName="medCircle2" presStyleLbl="vennNode1" presStyleIdx="4" presStyleCnt="8"/>
      <dgm:spPr/>
    </dgm:pt>
    <dgm:pt modelId="{DA21A4F2-ECF1-434E-80E3-B5A7ADF504A0}" type="pres">
      <dgm:prSet presAssocID="{0FCBD30F-9BCD-4D93-9C70-437721ED6E10}" presName="txLvlOnly1" presStyleLbl="revTx" presStyleIdx="4" presStyleCnt="8"/>
      <dgm:spPr/>
      <dgm:t>
        <a:bodyPr/>
        <a:lstStyle/>
        <a:p>
          <a:endParaRPr lang="es-ES"/>
        </a:p>
      </dgm:t>
    </dgm:pt>
    <dgm:pt modelId="{357A50FB-8CE2-406A-B9B9-0F0992AC6FAE}" type="pres">
      <dgm:prSet presAssocID="{801F9967-7497-48D5-A824-30EF52149D63}" presName="noChildren" presStyleCnt="0"/>
      <dgm:spPr/>
    </dgm:pt>
    <dgm:pt modelId="{FB25DAE3-560D-4FAF-8F88-59D81B28B237}" type="pres">
      <dgm:prSet presAssocID="{801F9967-7497-48D5-A824-30EF52149D63}" presName="gap" presStyleCnt="0"/>
      <dgm:spPr/>
    </dgm:pt>
    <dgm:pt modelId="{F05BBBB7-D520-407C-BF34-F5584377754A}" type="pres">
      <dgm:prSet presAssocID="{801F9967-7497-48D5-A824-30EF52149D63}" presName="medCircle2" presStyleLbl="vennNode1" presStyleIdx="5" presStyleCnt="8" custLinFactNeighborX="36364" custLinFactNeighborY="3948"/>
      <dgm:spPr/>
    </dgm:pt>
    <dgm:pt modelId="{36AD05C5-A7E5-4232-B704-60F22044F3FF}" type="pres">
      <dgm:prSet presAssocID="{801F9967-7497-48D5-A824-30EF52149D63}" presName="txLvlOnly1" presStyleLbl="revTx" presStyleIdx="5" presStyleCnt="8" custScaleX="147538" custScaleY="103461" custLinFactNeighborX="28934" custLinFactNeighborY="3569"/>
      <dgm:spPr/>
      <dgm:t>
        <a:bodyPr/>
        <a:lstStyle/>
        <a:p>
          <a:endParaRPr lang="es-ES"/>
        </a:p>
      </dgm:t>
    </dgm:pt>
    <dgm:pt modelId="{41B42491-5C18-4885-B195-0E7C532ED6F8}" type="pres">
      <dgm:prSet presAssocID="{C87C3EEA-B714-46C6-9922-C3FBC4AC9F60}" presName="noChildren" presStyleCnt="0"/>
      <dgm:spPr/>
    </dgm:pt>
    <dgm:pt modelId="{F24C0211-6C25-4E2A-BB33-D84336B9E776}" type="pres">
      <dgm:prSet presAssocID="{C87C3EEA-B714-46C6-9922-C3FBC4AC9F60}" presName="gap" presStyleCnt="0"/>
      <dgm:spPr/>
    </dgm:pt>
    <dgm:pt modelId="{1C672248-97D5-45AC-A88C-C011A553337B}" type="pres">
      <dgm:prSet presAssocID="{C87C3EEA-B714-46C6-9922-C3FBC4AC9F60}" presName="medCircle2" presStyleLbl="vennNode1" presStyleIdx="6" presStyleCnt="8"/>
      <dgm:spPr/>
    </dgm:pt>
    <dgm:pt modelId="{6FB9ECFA-DB35-4D67-9CF9-26A42F8CFC07}" type="pres">
      <dgm:prSet presAssocID="{C87C3EEA-B714-46C6-9922-C3FBC4AC9F60}" presName="txLvlOnly1" presStyleLbl="revTx" presStyleIdx="6" presStyleCnt="8"/>
      <dgm:spPr/>
      <dgm:t>
        <a:bodyPr/>
        <a:lstStyle/>
        <a:p>
          <a:endParaRPr lang="es-ES"/>
        </a:p>
      </dgm:t>
    </dgm:pt>
    <dgm:pt modelId="{FE09C7EA-40C0-43B5-99EA-7DA08E6CA072}" type="pres">
      <dgm:prSet presAssocID="{4567C2D4-73BD-41B2-A553-AA26F2F8E579}" presName="noChildren" presStyleCnt="0"/>
      <dgm:spPr/>
    </dgm:pt>
    <dgm:pt modelId="{2555F13F-E68C-46D0-9531-29240363AA27}" type="pres">
      <dgm:prSet presAssocID="{4567C2D4-73BD-41B2-A553-AA26F2F8E579}" presName="gap" presStyleCnt="0"/>
      <dgm:spPr/>
    </dgm:pt>
    <dgm:pt modelId="{11E41A55-E03A-45B7-AD79-188F0EF22F17}" type="pres">
      <dgm:prSet presAssocID="{4567C2D4-73BD-41B2-A553-AA26F2F8E579}" presName="medCircle2" presStyleLbl="vennNode1" presStyleIdx="7" presStyleCnt="8"/>
      <dgm:spPr/>
    </dgm:pt>
    <dgm:pt modelId="{C1574275-62A7-4BEE-A265-7C6B2C3B324B}" type="pres">
      <dgm:prSet presAssocID="{4567C2D4-73BD-41B2-A553-AA26F2F8E579}" presName="txLvlOnly1" presStyleLbl="revTx" presStyleIdx="7" presStyleCnt="8"/>
      <dgm:spPr/>
      <dgm:t>
        <a:bodyPr/>
        <a:lstStyle/>
        <a:p>
          <a:endParaRPr lang="es-ES"/>
        </a:p>
      </dgm:t>
    </dgm:pt>
  </dgm:ptLst>
  <dgm:cxnLst>
    <dgm:cxn modelId="{EF8D3974-8ADB-4EF9-B749-CC0FE2C240BC}" type="presOf" srcId="{E6D8F55E-42EC-4F6E-8D72-E528239F6BB4}" destId="{6494BA28-9715-4D8B-BF60-575BF5F02006}" srcOrd="0" destOrd="0" presId="urn:microsoft.com/office/officeart/2008/layout/VerticalCircleList"/>
    <dgm:cxn modelId="{8DC351E7-E836-414B-8022-268584C9DAFA}" srcId="{91F16143-0BBE-4184-91E9-E00AA3FC0F84}" destId="{0FCBD30F-9BCD-4D93-9C70-437721ED6E10}" srcOrd="4" destOrd="0" parTransId="{24F0BD36-8E02-4C27-BE22-05957B601172}" sibTransId="{DAC0DE45-CBEE-457C-9BE5-70440E3E53BD}"/>
    <dgm:cxn modelId="{2E31BEF6-9115-4671-9C19-AB352164B75D}" type="presOf" srcId="{730A814D-DFB6-4358-8577-374C034396E5}" destId="{75F78604-3422-42D2-B4CD-ED1086AE4C0B}" srcOrd="0" destOrd="0" presId="urn:microsoft.com/office/officeart/2008/layout/VerticalCircleList"/>
    <dgm:cxn modelId="{CFBCF828-B59F-43BD-A5ED-D7AFC40E60AA}" srcId="{91F16143-0BBE-4184-91E9-E00AA3FC0F84}" destId="{C87C3EEA-B714-46C6-9922-C3FBC4AC9F60}" srcOrd="6" destOrd="0" parTransId="{4EC3D6D8-4D94-4CB9-8551-CCB515E7F79C}" sibTransId="{5E3D5B65-6C1A-473D-948C-ACCB7B487567}"/>
    <dgm:cxn modelId="{0B4B396C-893F-412B-8F62-C5862F0D74FA}" type="presOf" srcId="{ADDB7522-0AA5-4671-8F04-89977F8BA30B}" destId="{1C9CC5CB-657D-47A2-8CCC-BA1D1BC744E7}" srcOrd="0" destOrd="0" presId="urn:microsoft.com/office/officeart/2008/layout/VerticalCircleList"/>
    <dgm:cxn modelId="{488912D5-A0F0-425B-9EF9-35090FA26A31}" srcId="{91F16143-0BBE-4184-91E9-E00AA3FC0F84}" destId="{4567C2D4-73BD-41B2-A553-AA26F2F8E579}" srcOrd="7" destOrd="0" parTransId="{D7E6F2DA-EEE0-4200-AF3C-279ED99CD8D8}" sibTransId="{3E74A703-4C77-476C-841D-707E164F910F}"/>
    <dgm:cxn modelId="{9E017F2E-F21E-425E-A0F6-0D2B7F74ACA2}" srcId="{91F16143-0BBE-4184-91E9-E00AA3FC0F84}" destId="{730A814D-DFB6-4358-8577-374C034396E5}" srcOrd="1" destOrd="0" parTransId="{26188A6D-E530-4529-A4F7-3BD67E669684}" sibTransId="{8826AE6F-4740-4056-8ECF-774DAFFA7930}"/>
    <dgm:cxn modelId="{7C9AB67B-AE6F-4EFB-A4F8-4BF12C8EC1F9}" srcId="{91F16143-0BBE-4184-91E9-E00AA3FC0F84}" destId="{6C5640C6-9E80-4C64-B974-AC82ABC305C2}" srcOrd="3" destOrd="0" parTransId="{77DB2BEF-CBE7-4E9D-A9FB-1C9302B40DCC}" sibTransId="{4C2D1645-3E5F-4DCB-B027-3C5E91AC3AA5}"/>
    <dgm:cxn modelId="{ACE853CD-1C6C-4AD4-916A-A75004D6CEBA}" srcId="{91F16143-0BBE-4184-91E9-E00AA3FC0F84}" destId="{E6D8F55E-42EC-4F6E-8D72-E528239F6BB4}" srcOrd="2" destOrd="0" parTransId="{FE24E4C0-CE30-4966-8064-53C08740BBD5}" sibTransId="{EC56E1B1-1E18-4D1F-8F15-A7DD06DA68F3}"/>
    <dgm:cxn modelId="{21F3EDBD-A32E-45C1-83C1-C1DFDC23716E}" type="presOf" srcId="{C87C3EEA-B714-46C6-9922-C3FBC4AC9F60}" destId="{6FB9ECFA-DB35-4D67-9CF9-26A42F8CFC07}" srcOrd="0" destOrd="0" presId="urn:microsoft.com/office/officeart/2008/layout/VerticalCircleList"/>
    <dgm:cxn modelId="{5513AF7B-E442-4B8E-96FD-F7A613A3702B}" srcId="{91F16143-0BBE-4184-91E9-E00AA3FC0F84}" destId="{ADDB7522-0AA5-4671-8F04-89977F8BA30B}" srcOrd="0" destOrd="0" parTransId="{A8F744E1-5EB1-4D7E-A4BB-740E65BEA5AC}" sibTransId="{525C53FC-C9E2-464E-A1C0-1301EB3AD0DF}"/>
    <dgm:cxn modelId="{CD85ACB3-1CBC-477D-9163-E4855E3DCE4B}" type="presOf" srcId="{0FCBD30F-9BCD-4D93-9C70-437721ED6E10}" destId="{DA21A4F2-ECF1-434E-80E3-B5A7ADF504A0}" srcOrd="0" destOrd="0" presId="urn:microsoft.com/office/officeart/2008/layout/VerticalCircleList"/>
    <dgm:cxn modelId="{AAADDDEF-D2D1-47C3-9E97-301FB1DD4A12}" type="presOf" srcId="{4567C2D4-73BD-41B2-A553-AA26F2F8E579}" destId="{C1574275-62A7-4BEE-A265-7C6B2C3B324B}" srcOrd="0" destOrd="0" presId="urn:microsoft.com/office/officeart/2008/layout/VerticalCircleList"/>
    <dgm:cxn modelId="{A90901F5-933F-4CC7-87ED-C49AF64040D1}" type="presOf" srcId="{91F16143-0BBE-4184-91E9-E00AA3FC0F84}" destId="{7212FC25-9E05-4D2C-A531-D35B59119CAD}" srcOrd="0" destOrd="0" presId="urn:microsoft.com/office/officeart/2008/layout/VerticalCircleList"/>
    <dgm:cxn modelId="{B9FC6127-D86E-4F0D-9F9B-9C1B73FE670F}" type="presOf" srcId="{801F9967-7497-48D5-A824-30EF52149D63}" destId="{36AD05C5-A7E5-4232-B704-60F22044F3FF}" srcOrd="0" destOrd="0" presId="urn:microsoft.com/office/officeart/2008/layout/VerticalCircleList"/>
    <dgm:cxn modelId="{3721F768-49FE-47C9-94DC-788AE6F33E4A}" srcId="{91F16143-0BBE-4184-91E9-E00AA3FC0F84}" destId="{801F9967-7497-48D5-A824-30EF52149D63}" srcOrd="5" destOrd="0" parTransId="{6FA1AAE1-F418-49A4-BE86-02D159212B09}" sibTransId="{F265B12B-68A8-48D2-A7DD-D285588B6BB8}"/>
    <dgm:cxn modelId="{17DDEDD8-89E3-4930-A230-6AD463A1D420}" type="presOf" srcId="{6C5640C6-9E80-4C64-B974-AC82ABC305C2}" destId="{DDB9E38D-6484-4156-A14D-D18027DA78D9}" srcOrd="0" destOrd="0" presId="urn:microsoft.com/office/officeart/2008/layout/VerticalCircleList"/>
    <dgm:cxn modelId="{61FE215F-5312-41A9-838F-346A2FF31E59}" type="presParOf" srcId="{7212FC25-9E05-4D2C-A531-D35B59119CAD}" destId="{CD8F0AD6-F1D4-4624-8399-F9A033558383}" srcOrd="0" destOrd="0" presId="urn:microsoft.com/office/officeart/2008/layout/VerticalCircleList"/>
    <dgm:cxn modelId="{CEAC107F-39D2-4B5A-8A5B-1E5698E4F96C}" type="presParOf" srcId="{CD8F0AD6-F1D4-4624-8399-F9A033558383}" destId="{92789D05-7715-4E76-8EB9-27CE06038A34}" srcOrd="0" destOrd="0" presId="urn:microsoft.com/office/officeart/2008/layout/VerticalCircleList"/>
    <dgm:cxn modelId="{EAD9A4D9-CD0C-4171-9B3E-E3913E3D4B0E}" type="presParOf" srcId="{CD8F0AD6-F1D4-4624-8399-F9A033558383}" destId="{0548005D-2BEC-48A9-AD3C-354DAFA456B1}" srcOrd="1" destOrd="0" presId="urn:microsoft.com/office/officeart/2008/layout/VerticalCircleList"/>
    <dgm:cxn modelId="{FF2BAB62-7AE3-4B1F-9683-010CC4E91656}" type="presParOf" srcId="{CD8F0AD6-F1D4-4624-8399-F9A033558383}" destId="{1C9CC5CB-657D-47A2-8CCC-BA1D1BC744E7}" srcOrd="2" destOrd="0" presId="urn:microsoft.com/office/officeart/2008/layout/VerticalCircleList"/>
    <dgm:cxn modelId="{2E4118BD-C442-4EB3-A781-2C0554AF6FA6}" type="presParOf" srcId="{7212FC25-9E05-4D2C-A531-D35B59119CAD}" destId="{6F67AFED-5F64-4196-B126-E7C0D0CB1CB0}" srcOrd="1" destOrd="0" presId="urn:microsoft.com/office/officeart/2008/layout/VerticalCircleList"/>
    <dgm:cxn modelId="{951C8773-FE0E-43FF-B662-E859903B18F9}" type="presParOf" srcId="{6F67AFED-5F64-4196-B126-E7C0D0CB1CB0}" destId="{78DD195F-89A4-4B40-BDDD-6E11DFCC4284}" srcOrd="0" destOrd="0" presId="urn:microsoft.com/office/officeart/2008/layout/VerticalCircleList"/>
    <dgm:cxn modelId="{833D61B4-D8AC-4E85-8A3A-80841C151113}" type="presParOf" srcId="{6F67AFED-5F64-4196-B126-E7C0D0CB1CB0}" destId="{84109D6F-2750-451F-8148-53204187402E}" srcOrd="1" destOrd="0" presId="urn:microsoft.com/office/officeart/2008/layout/VerticalCircleList"/>
    <dgm:cxn modelId="{7176425A-C066-4802-A9A9-96FC07FEB13B}" type="presParOf" srcId="{6F67AFED-5F64-4196-B126-E7C0D0CB1CB0}" destId="{75F78604-3422-42D2-B4CD-ED1086AE4C0B}" srcOrd="2" destOrd="0" presId="urn:microsoft.com/office/officeart/2008/layout/VerticalCircleList"/>
    <dgm:cxn modelId="{E8590B5F-D305-4AF0-9CB7-907E55891411}" type="presParOf" srcId="{7212FC25-9E05-4D2C-A531-D35B59119CAD}" destId="{0B91D861-2E66-488D-B6DE-9C0C1498B72C}" srcOrd="2" destOrd="0" presId="urn:microsoft.com/office/officeart/2008/layout/VerticalCircleList"/>
    <dgm:cxn modelId="{FD2F4401-F6AF-49C2-A580-5E254E3164A8}" type="presParOf" srcId="{0B91D861-2E66-488D-B6DE-9C0C1498B72C}" destId="{C8FB13FD-8692-4D2A-A212-C9D82985F687}" srcOrd="0" destOrd="0" presId="urn:microsoft.com/office/officeart/2008/layout/VerticalCircleList"/>
    <dgm:cxn modelId="{8F3E508D-FEEA-4E06-A249-C77D984E369F}" type="presParOf" srcId="{0B91D861-2E66-488D-B6DE-9C0C1498B72C}" destId="{BB376086-8934-4F80-8CA9-844E4047FCE0}" srcOrd="1" destOrd="0" presId="urn:microsoft.com/office/officeart/2008/layout/VerticalCircleList"/>
    <dgm:cxn modelId="{C92531A1-176A-4625-813F-07DAA5E49B4F}" type="presParOf" srcId="{0B91D861-2E66-488D-B6DE-9C0C1498B72C}" destId="{6494BA28-9715-4D8B-BF60-575BF5F02006}" srcOrd="2" destOrd="0" presId="urn:microsoft.com/office/officeart/2008/layout/VerticalCircleList"/>
    <dgm:cxn modelId="{6836A2EC-38E3-4792-A349-FA2E4D948BB7}" type="presParOf" srcId="{7212FC25-9E05-4D2C-A531-D35B59119CAD}" destId="{0A551B43-16DB-46E7-A6F4-2C4DE4114B37}" srcOrd="3" destOrd="0" presId="urn:microsoft.com/office/officeart/2008/layout/VerticalCircleList"/>
    <dgm:cxn modelId="{5651D27D-4564-41CD-BE77-CF33E68DCE78}" type="presParOf" srcId="{0A551B43-16DB-46E7-A6F4-2C4DE4114B37}" destId="{5102AB8E-003F-4BC6-AF47-085DC4A5AD81}" srcOrd="0" destOrd="0" presId="urn:microsoft.com/office/officeart/2008/layout/VerticalCircleList"/>
    <dgm:cxn modelId="{7D09CFB3-D14C-4E0D-9FEF-2D4D6360ABE5}" type="presParOf" srcId="{0A551B43-16DB-46E7-A6F4-2C4DE4114B37}" destId="{01AFF3C4-52F9-4343-A72D-60EFB02C69C5}" srcOrd="1" destOrd="0" presId="urn:microsoft.com/office/officeart/2008/layout/VerticalCircleList"/>
    <dgm:cxn modelId="{B1B502D8-D6A4-4B70-BBA8-E4DD99304511}" type="presParOf" srcId="{0A551B43-16DB-46E7-A6F4-2C4DE4114B37}" destId="{DDB9E38D-6484-4156-A14D-D18027DA78D9}" srcOrd="2" destOrd="0" presId="urn:microsoft.com/office/officeart/2008/layout/VerticalCircleList"/>
    <dgm:cxn modelId="{0A707D59-5752-4C72-BF66-C797CFC87031}" type="presParOf" srcId="{7212FC25-9E05-4D2C-A531-D35B59119CAD}" destId="{4B1670DA-9DAC-4ABE-AC97-5417CB7FAAD2}" srcOrd="4" destOrd="0" presId="urn:microsoft.com/office/officeart/2008/layout/VerticalCircleList"/>
    <dgm:cxn modelId="{EB4276EC-5E3B-4E64-9799-B02418D423F7}" type="presParOf" srcId="{4B1670DA-9DAC-4ABE-AC97-5417CB7FAAD2}" destId="{894A5893-D9FC-4C45-BA9C-881A788AFFAC}" srcOrd="0" destOrd="0" presId="urn:microsoft.com/office/officeart/2008/layout/VerticalCircleList"/>
    <dgm:cxn modelId="{A4450CC6-2EF2-45A4-B845-299F21BB277A}" type="presParOf" srcId="{4B1670DA-9DAC-4ABE-AC97-5417CB7FAAD2}" destId="{2020BA65-6ABB-4196-8B54-DFF8A39F6CF2}" srcOrd="1" destOrd="0" presId="urn:microsoft.com/office/officeart/2008/layout/VerticalCircleList"/>
    <dgm:cxn modelId="{37C9CE2C-7B51-4637-9C40-DD9A0689D15A}" type="presParOf" srcId="{4B1670DA-9DAC-4ABE-AC97-5417CB7FAAD2}" destId="{DA21A4F2-ECF1-434E-80E3-B5A7ADF504A0}" srcOrd="2" destOrd="0" presId="urn:microsoft.com/office/officeart/2008/layout/VerticalCircleList"/>
    <dgm:cxn modelId="{F462119D-CC18-4E47-B482-E34CB2AFEBFA}" type="presParOf" srcId="{7212FC25-9E05-4D2C-A531-D35B59119CAD}" destId="{357A50FB-8CE2-406A-B9B9-0F0992AC6FAE}" srcOrd="5" destOrd="0" presId="urn:microsoft.com/office/officeart/2008/layout/VerticalCircleList"/>
    <dgm:cxn modelId="{1D50F27B-4371-432C-95C5-75DECF6E99C5}" type="presParOf" srcId="{357A50FB-8CE2-406A-B9B9-0F0992AC6FAE}" destId="{FB25DAE3-560D-4FAF-8F88-59D81B28B237}" srcOrd="0" destOrd="0" presId="urn:microsoft.com/office/officeart/2008/layout/VerticalCircleList"/>
    <dgm:cxn modelId="{42F34A21-38A1-446C-9F5F-6F2DA116653B}" type="presParOf" srcId="{357A50FB-8CE2-406A-B9B9-0F0992AC6FAE}" destId="{F05BBBB7-D520-407C-BF34-F5584377754A}" srcOrd="1" destOrd="0" presId="urn:microsoft.com/office/officeart/2008/layout/VerticalCircleList"/>
    <dgm:cxn modelId="{EB8416DA-D128-4BDC-8ABB-1523E08C3F11}" type="presParOf" srcId="{357A50FB-8CE2-406A-B9B9-0F0992AC6FAE}" destId="{36AD05C5-A7E5-4232-B704-60F22044F3FF}" srcOrd="2" destOrd="0" presId="urn:microsoft.com/office/officeart/2008/layout/VerticalCircleList"/>
    <dgm:cxn modelId="{E12EAC4D-502D-420A-B0C3-D987BE4E1C7F}" type="presParOf" srcId="{7212FC25-9E05-4D2C-A531-D35B59119CAD}" destId="{41B42491-5C18-4885-B195-0E7C532ED6F8}" srcOrd="6" destOrd="0" presId="urn:microsoft.com/office/officeart/2008/layout/VerticalCircleList"/>
    <dgm:cxn modelId="{472A3EFE-599F-4EC4-80BF-45C6417B8763}" type="presParOf" srcId="{41B42491-5C18-4885-B195-0E7C532ED6F8}" destId="{F24C0211-6C25-4E2A-BB33-D84336B9E776}" srcOrd="0" destOrd="0" presId="urn:microsoft.com/office/officeart/2008/layout/VerticalCircleList"/>
    <dgm:cxn modelId="{6A344239-A176-4BC0-9648-681542C570F4}" type="presParOf" srcId="{41B42491-5C18-4885-B195-0E7C532ED6F8}" destId="{1C672248-97D5-45AC-A88C-C011A553337B}" srcOrd="1" destOrd="0" presId="urn:microsoft.com/office/officeart/2008/layout/VerticalCircleList"/>
    <dgm:cxn modelId="{D4AA078E-2C61-4C3A-99B5-0960C6114F7A}" type="presParOf" srcId="{41B42491-5C18-4885-B195-0E7C532ED6F8}" destId="{6FB9ECFA-DB35-4D67-9CF9-26A42F8CFC07}" srcOrd="2" destOrd="0" presId="urn:microsoft.com/office/officeart/2008/layout/VerticalCircleList"/>
    <dgm:cxn modelId="{7757B36E-6F50-4BB5-B270-A1468517D98C}" type="presParOf" srcId="{7212FC25-9E05-4D2C-A531-D35B59119CAD}" destId="{FE09C7EA-40C0-43B5-99EA-7DA08E6CA072}" srcOrd="7" destOrd="0" presId="urn:microsoft.com/office/officeart/2008/layout/VerticalCircleList"/>
    <dgm:cxn modelId="{400CC37E-E69F-4A75-B78C-7EC29751EB11}" type="presParOf" srcId="{FE09C7EA-40C0-43B5-99EA-7DA08E6CA072}" destId="{2555F13F-E68C-46D0-9531-29240363AA27}" srcOrd="0" destOrd="0" presId="urn:microsoft.com/office/officeart/2008/layout/VerticalCircleList"/>
    <dgm:cxn modelId="{54AD4692-92F9-4AC2-BF69-13CC53B224DD}" type="presParOf" srcId="{FE09C7EA-40C0-43B5-99EA-7DA08E6CA072}" destId="{11E41A55-E03A-45B7-AD79-188F0EF22F17}" srcOrd="1" destOrd="0" presId="urn:microsoft.com/office/officeart/2008/layout/VerticalCircleList"/>
    <dgm:cxn modelId="{CF0F8CFD-C82B-4096-A458-65923575E99B}" type="presParOf" srcId="{FE09C7EA-40C0-43B5-99EA-7DA08E6CA072}" destId="{C1574275-62A7-4BEE-A265-7C6B2C3B324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D198C3-FC02-4699-9B16-D1CFCC79E02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38DCA96-1D11-478A-96FA-B3EDCF73C07B}">
      <dgm:prSet phldrT="[Texto]" custT="1"/>
      <dgm:spPr/>
      <dgm:t>
        <a:bodyPr/>
        <a:lstStyle/>
        <a:p>
          <a:r>
            <a:rPr lang="es-ES" sz="2000" dirty="0" smtClean="0"/>
            <a:t>Ajustes a requisitos acreditación</a:t>
          </a:r>
          <a:endParaRPr lang="es-ES" sz="2000" dirty="0"/>
        </a:p>
      </dgm:t>
    </dgm:pt>
    <dgm:pt modelId="{CDCFF0FE-EE89-4B4D-B433-C24A78E3A550}" type="parTrans" cxnId="{AED5A5A7-706B-401A-A163-A5775D76190F}">
      <dgm:prSet/>
      <dgm:spPr/>
      <dgm:t>
        <a:bodyPr/>
        <a:lstStyle/>
        <a:p>
          <a:endParaRPr lang="es-ES"/>
        </a:p>
      </dgm:t>
    </dgm:pt>
    <dgm:pt modelId="{8D75FF8C-4B99-4033-9D6D-5F4C94C653C3}" type="sibTrans" cxnId="{AED5A5A7-706B-401A-A163-A5775D76190F}">
      <dgm:prSet/>
      <dgm:spPr/>
      <dgm:t>
        <a:bodyPr/>
        <a:lstStyle/>
        <a:p>
          <a:endParaRPr lang="es-ES"/>
        </a:p>
      </dgm:t>
    </dgm:pt>
    <dgm:pt modelId="{B6E0E1DE-7507-4AEB-8272-9594198B7D00}">
      <dgm:prSet custT="1"/>
      <dgm:spPr/>
      <dgm:t>
        <a:bodyPr/>
        <a:lstStyle/>
        <a:p>
          <a:r>
            <a:rPr lang="es-ES" sz="2000" dirty="0" smtClean="0"/>
            <a:t>Informe de autoevaluación</a:t>
          </a:r>
        </a:p>
      </dgm:t>
    </dgm:pt>
    <dgm:pt modelId="{714541C8-63A9-4EA0-9722-994F473E8FAB}" type="parTrans" cxnId="{C896E3D8-502E-4BBC-AE28-E5BE307E43F5}">
      <dgm:prSet/>
      <dgm:spPr/>
      <dgm:t>
        <a:bodyPr/>
        <a:lstStyle/>
        <a:p>
          <a:endParaRPr lang="es-ES"/>
        </a:p>
      </dgm:t>
    </dgm:pt>
    <dgm:pt modelId="{EA891BCD-6F5B-4400-9904-BC6C434C86C7}" type="sibTrans" cxnId="{C896E3D8-502E-4BBC-AE28-E5BE307E43F5}">
      <dgm:prSet/>
      <dgm:spPr/>
      <dgm:t>
        <a:bodyPr/>
        <a:lstStyle/>
        <a:p>
          <a:endParaRPr lang="es-ES"/>
        </a:p>
      </dgm:t>
    </dgm:pt>
    <dgm:pt modelId="{E97CC031-3DE4-4BAF-958B-940AC41FD0EA}">
      <dgm:prSet/>
      <dgm:spPr/>
      <dgm:t>
        <a:bodyPr/>
        <a:lstStyle/>
        <a:p>
          <a:r>
            <a:rPr lang="es-ES" dirty="0" smtClean="0"/>
            <a:t>Visita</a:t>
          </a:r>
          <a:endParaRPr lang="es-ES" dirty="0"/>
        </a:p>
      </dgm:t>
    </dgm:pt>
    <dgm:pt modelId="{5CBF6D99-EE04-4B25-830B-A1356A2AB1C2}" type="parTrans" cxnId="{178A3DF0-3602-4AB9-89C6-EE0A377910D1}">
      <dgm:prSet/>
      <dgm:spPr/>
      <dgm:t>
        <a:bodyPr/>
        <a:lstStyle/>
        <a:p>
          <a:endParaRPr lang="es-ES"/>
        </a:p>
      </dgm:t>
    </dgm:pt>
    <dgm:pt modelId="{479A4823-0C32-482F-8378-23567501CBDE}" type="sibTrans" cxnId="{178A3DF0-3602-4AB9-89C6-EE0A377910D1}">
      <dgm:prSet/>
      <dgm:spPr/>
      <dgm:t>
        <a:bodyPr/>
        <a:lstStyle/>
        <a:p>
          <a:endParaRPr lang="es-ES"/>
        </a:p>
      </dgm:t>
    </dgm:pt>
    <dgm:pt modelId="{095A3160-F185-4BC7-AAAB-4A720051403B}">
      <dgm:prSet phldrT="[Texto]" custT="1"/>
      <dgm:spPr/>
      <dgm:t>
        <a:bodyPr/>
        <a:lstStyle/>
        <a:p>
          <a:r>
            <a:rPr lang="es-ES" sz="1800" dirty="0" smtClean="0"/>
            <a:t>Sistema vigente</a:t>
          </a:r>
          <a:endParaRPr lang="es-ES" sz="1800" dirty="0"/>
        </a:p>
      </dgm:t>
    </dgm:pt>
    <dgm:pt modelId="{70A4C370-1ECF-4627-99CE-42C6E5A35417}" type="parTrans" cxnId="{EE865B7C-E3D3-4AE9-8123-D0C1E7FFF2DF}">
      <dgm:prSet/>
      <dgm:spPr/>
      <dgm:t>
        <a:bodyPr/>
        <a:lstStyle/>
        <a:p>
          <a:endParaRPr lang="es-ES"/>
        </a:p>
      </dgm:t>
    </dgm:pt>
    <dgm:pt modelId="{CB442158-147E-4E1C-A715-87ACA6D954F3}" type="sibTrans" cxnId="{EE865B7C-E3D3-4AE9-8123-D0C1E7FFF2DF}">
      <dgm:prSet/>
      <dgm:spPr/>
      <dgm:t>
        <a:bodyPr/>
        <a:lstStyle/>
        <a:p>
          <a:endParaRPr lang="es-ES"/>
        </a:p>
      </dgm:t>
    </dgm:pt>
    <dgm:pt modelId="{041D2169-6BDA-473E-9627-43792D595DCA}">
      <dgm:prSet phldrT="[Texto]" custT="1"/>
      <dgm:spPr/>
      <dgm:t>
        <a:bodyPr/>
        <a:lstStyle/>
        <a:p>
          <a:r>
            <a:rPr lang="es-ES" sz="1800" dirty="0" smtClean="0"/>
            <a:t>Revisión y adaptación Guías Docentes</a:t>
          </a:r>
          <a:endParaRPr lang="es-ES" sz="1800" dirty="0"/>
        </a:p>
      </dgm:t>
    </dgm:pt>
    <dgm:pt modelId="{765EC400-4210-4B05-9044-21E1D03A683F}" type="parTrans" cxnId="{EF491FE8-4A78-43DA-AED4-0359AADEF634}">
      <dgm:prSet/>
      <dgm:spPr/>
      <dgm:t>
        <a:bodyPr/>
        <a:lstStyle/>
        <a:p>
          <a:endParaRPr lang="es-ES"/>
        </a:p>
      </dgm:t>
    </dgm:pt>
    <dgm:pt modelId="{7075104B-06D1-4CC6-B329-ECFA196E51F2}" type="sibTrans" cxnId="{EF491FE8-4A78-43DA-AED4-0359AADEF634}">
      <dgm:prSet/>
      <dgm:spPr/>
      <dgm:t>
        <a:bodyPr/>
        <a:lstStyle/>
        <a:p>
          <a:endParaRPr lang="es-ES"/>
        </a:p>
      </dgm:t>
    </dgm:pt>
    <dgm:pt modelId="{634501FD-3F55-4F59-B1A1-4F825F64D640}">
      <dgm:prSet phldrT="[Texto]" custT="1"/>
      <dgm:spPr/>
      <dgm:t>
        <a:bodyPr/>
        <a:lstStyle/>
        <a:p>
          <a:r>
            <a:rPr lang="es-ES" sz="1600" dirty="0" smtClean="0"/>
            <a:t>Sistema de información en fase de preparación</a:t>
          </a:r>
          <a:endParaRPr lang="es-ES" sz="1600" dirty="0"/>
        </a:p>
      </dgm:t>
    </dgm:pt>
    <dgm:pt modelId="{AB715046-4C22-4DE1-A1C0-801397A2898F}" type="parTrans" cxnId="{4006A98E-6358-4F10-9C77-A1B8EF1868A6}">
      <dgm:prSet/>
      <dgm:spPr/>
      <dgm:t>
        <a:bodyPr/>
        <a:lstStyle/>
        <a:p>
          <a:endParaRPr lang="es-ES"/>
        </a:p>
      </dgm:t>
    </dgm:pt>
    <dgm:pt modelId="{34D7BB03-5CEB-40EC-95EE-2324E85B8E73}" type="sibTrans" cxnId="{4006A98E-6358-4F10-9C77-A1B8EF1868A6}">
      <dgm:prSet/>
      <dgm:spPr/>
      <dgm:t>
        <a:bodyPr/>
        <a:lstStyle/>
        <a:p>
          <a:endParaRPr lang="es-ES"/>
        </a:p>
      </dgm:t>
    </dgm:pt>
    <dgm:pt modelId="{1298B8B9-ED96-4393-A691-234DA7F0B3DB}">
      <dgm:prSet custT="1"/>
      <dgm:spPr/>
      <dgm:t>
        <a:bodyPr/>
        <a:lstStyle/>
        <a:p>
          <a:r>
            <a:rPr lang="es-ES" sz="1600" dirty="0" smtClean="0"/>
            <a:t>Sesiones grupales “tutoría”</a:t>
          </a:r>
        </a:p>
      </dgm:t>
    </dgm:pt>
    <dgm:pt modelId="{62FC1E55-58C1-4FF5-8EDF-20456B210766}" type="parTrans" cxnId="{867425C2-CA81-46B8-A14A-5F9174695231}">
      <dgm:prSet/>
      <dgm:spPr/>
      <dgm:t>
        <a:bodyPr/>
        <a:lstStyle/>
        <a:p>
          <a:endParaRPr lang="es-ES"/>
        </a:p>
      </dgm:t>
    </dgm:pt>
    <dgm:pt modelId="{EB340452-0152-428F-B03D-ECD66227BC19}" type="sibTrans" cxnId="{867425C2-CA81-46B8-A14A-5F9174695231}">
      <dgm:prSet/>
      <dgm:spPr/>
      <dgm:t>
        <a:bodyPr/>
        <a:lstStyle/>
        <a:p>
          <a:endParaRPr lang="es-ES"/>
        </a:p>
      </dgm:t>
    </dgm:pt>
    <dgm:pt modelId="{F34C823C-9AD9-4490-872C-C3BA837FDDCC}">
      <dgm:prSet custT="1"/>
      <dgm:spPr/>
      <dgm:t>
        <a:bodyPr/>
        <a:lstStyle/>
        <a:p>
          <a:r>
            <a:rPr lang="es-ES" sz="1600" dirty="0" smtClean="0"/>
            <a:t>Aprobación de informe por Órganos centro*</a:t>
          </a:r>
        </a:p>
      </dgm:t>
    </dgm:pt>
    <dgm:pt modelId="{5B60C1AD-AC1F-4500-B29E-6CDA60296970}" type="parTrans" cxnId="{FFAC1E58-2936-4B7A-B4E8-E501FED546D0}">
      <dgm:prSet/>
      <dgm:spPr/>
      <dgm:t>
        <a:bodyPr/>
        <a:lstStyle/>
        <a:p>
          <a:endParaRPr lang="es-ES"/>
        </a:p>
      </dgm:t>
    </dgm:pt>
    <dgm:pt modelId="{9C0D3476-8D8C-494C-A896-3C23DC18A4DE}" type="sibTrans" cxnId="{FFAC1E58-2936-4B7A-B4E8-E501FED546D0}">
      <dgm:prSet/>
      <dgm:spPr/>
      <dgm:t>
        <a:bodyPr/>
        <a:lstStyle/>
        <a:p>
          <a:endParaRPr lang="es-ES"/>
        </a:p>
      </dgm:t>
    </dgm:pt>
    <dgm:pt modelId="{8CB92DD4-8C01-4BE7-8C46-EAB94389F53B}">
      <dgm:prSet/>
      <dgm:spPr/>
      <dgm:t>
        <a:bodyPr/>
        <a:lstStyle/>
        <a:p>
          <a:r>
            <a:rPr lang="es-ES" dirty="0" smtClean="0"/>
            <a:t>Entrevistas</a:t>
          </a:r>
          <a:endParaRPr lang="es-ES" dirty="0"/>
        </a:p>
      </dgm:t>
    </dgm:pt>
    <dgm:pt modelId="{2CE5BF74-28A9-4A43-8369-7B8297D39894}" type="parTrans" cxnId="{711CD23E-33EF-45C5-B001-1AE24E2ABD2A}">
      <dgm:prSet/>
      <dgm:spPr/>
      <dgm:t>
        <a:bodyPr/>
        <a:lstStyle/>
        <a:p>
          <a:endParaRPr lang="es-ES"/>
        </a:p>
      </dgm:t>
    </dgm:pt>
    <dgm:pt modelId="{F117CDD2-84BF-4E71-8115-CA6D870A9468}" type="sibTrans" cxnId="{711CD23E-33EF-45C5-B001-1AE24E2ABD2A}">
      <dgm:prSet/>
      <dgm:spPr/>
      <dgm:t>
        <a:bodyPr/>
        <a:lstStyle/>
        <a:p>
          <a:endParaRPr lang="es-ES"/>
        </a:p>
      </dgm:t>
    </dgm:pt>
    <dgm:pt modelId="{219DE3B0-BB97-41A9-8759-9D5FD5ACF843}">
      <dgm:prSet phldrT="[Texto]" custT="1"/>
      <dgm:spPr/>
      <dgm:t>
        <a:bodyPr/>
        <a:lstStyle/>
        <a:p>
          <a:r>
            <a:rPr lang="es-ES" sz="1800" dirty="0" smtClean="0"/>
            <a:t>Consejos de curso, Consejos de grado/máster</a:t>
          </a:r>
          <a:endParaRPr lang="es-ES" sz="1800" dirty="0"/>
        </a:p>
      </dgm:t>
    </dgm:pt>
    <dgm:pt modelId="{1E4B261E-6972-4D45-AE23-C7FCDAD9C09C}" type="parTrans" cxnId="{66F90786-C80B-4430-AB2A-06B01ABBFBB4}">
      <dgm:prSet/>
      <dgm:spPr/>
      <dgm:t>
        <a:bodyPr/>
        <a:lstStyle/>
        <a:p>
          <a:endParaRPr lang="es-ES"/>
        </a:p>
      </dgm:t>
    </dgm:pt>
    <dgm:pt modelId="{019F8C06-A188-459C-BF51-D6DF8E195659}" type="sibTrans" cxnId="{66F90786-C80B-4430-AB2A-06B01ABBFBB4}">
      <dgm:prSet/>
      <dgm:spPr/>
      <dgm:t>
        <a:bodyPr/>
        <a:lstStyle/>
        <a:p>
          <a:endParaRPr lang="es-ES"/>
        </a:p>
      </dgm:t>
    </dgm:pt>
    <dgm:pt modelId="{2860C994-ABF4-48C0-A76E-731A23622CB8}">
      <dgm:prSet phldrT="[Texto]" custT="1"/>
      <dgm:spPr/>
      <dgm:t>
        <a:bodyPr/>
        <a:lstStyle/>
        <a:p>
          <a:r>
            <a:rPr lang="es-ES" sz="2000" dirty="0" smtClean="0"/>
            <a:t>Evidencias</a:t>
          </a:r>
          <a:endParaRPr lang="es-ES" sz="2000" dirty="0"/>
        </a:p>
      </dgm:t>
    </dgm:pt>
    <dgm:pt modelId="{2D72A6E5-6211-40F3-800A-65293C653131}" type="parTrans" cxnId="{5B1F4C02-B03C-48EE-92AD-21BE50010B7B}">
      <dgm:prSet/>
      <dgm:spPr/>
      <dgm:t>
        <a:bodyPr/>
        <a:lstStyle/>
        <a:p>
          <a:endParaRPr lang="es-ES"/>
        </a:p>
      </dgm:t>
    </dgm:pt>
    <dgm:pt modelId="{F1DC09AF-7678-4F9F-ABCB-C60711CD2B69}" type="sibTrans" cxnId="{5B1F4C02-B03C-48EE-92AD-21BE50010B7B}">
      <dgm:prSet/>
      <dgm:spPr/>
      <dgm:t>
        <a:bodyPr/>
        <a:lstStyle/>
        <a:p>
          <a:endParaRPr lang="es-ES"/>
        </a:p>
      </dgm:t>
    </dgm:pt>
    <dgm:pt modelId="{8486BB0C-7C71-48EB-9F78-498A57BCF40F}">
      <dgm:prSet phldrT="[Texto]" custT="1"/>
      <dgm:spPr/>
      <dgm:t>
        <a:bodyPr/>
        <a:lstStyle/>
        <a:p>
          <a:r>
            <a:rPr lang="es-ES" sz="1800" dirty="0" smtClean="0"/>
            <a:t>Transversal (crit.1, 2, 3, 4)</a:t>
          </a:r>
          <a:endParaRPr lang="es-ES" sz="1800" dirty="0"/>
        </a:p>
      </dgm:t>
    </dgm:pt>
    <dgm:pt modelId="{A36F0C32-C2E1-442B-9241-3DFAF91DBD36}" type="parTrans" cxnId="{8C26198D-DE76-403F-9D8A-DD1F7C43EABF}">
      <dgm:prSet/>
      <dgm:spPr/>
      <dgm:t>
        <a:bodyPr/>
        <a:lstStyle/>
        <a:p>
          <a:endParaRPr lang="es-ES"/>
        </a:p>
      </dgm:t>
    </dgm:pt>
    <dgm:pt modelId="{F3267E00-5CBA-48F8-967D-1017776AED9C}" type="sibTrans" cxnId="{8C26198D-DE76-403F-9D8A-DD1F7C43EABF}">
      <dgm:prSet/>
      <dgm:spPr/>
      <dgm:t>
        <a:bodyPr/>
        <a:lstStyle/>
        <a:p>
          <a:endParaRPr lang="es-ES"/>
        </a:p>
      </dgm:t>
    </dgm:pt>
    <dgm:pt modelId="{8A497562-D35B-4EB3-A252-0CA3675E5D79}" type="pres">
      <dgm:prSet presAssocID="{05D198C3-FC02-4699-9B16-D1CFCC79E0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94E54B3-D4F1-4F21-8436-E3830484D341}" type="pres">
      <dgm:prSet presAssocID="{438DCA96-1D11-478A-96FA-B3EDCF73C07B}" presName="root" presStyleCnt="0"/>
      <dgm:spPr/>
    </dgm:pt>
    <dgm:pt modelId="{8FC0EBA5-7DC8-4953-A199-31DCE639728E}" type="pres">
      <dgm:prSet presAssocID="{438DCA96-1D11-478A-96FA-B3EDCF73C07B}" presName="rootComposite" presStyleCnt="0"/>
      <dgm:spPr/>
    </dgm:pt>
    <dgm:pt modelId="{50A72FA0-FDDA-45DD-8548-05AA7779E270}" type="pres">
      <dgm:prSet presAssocID="{438DCA96-1D11-478A-96FA-B3EDCF73C07B}" presName="rootText" presStyleLbl="node1" presStyleIdx="0" presStyleCnt="4" custScaleX="166188"/>
      <dgm:spPr/>
      <dgm:t>
        <a:bodyPr/>
        <a:lstStyle/>
        <a:p>
          <a:endParaRPr lang="es-ES"/>
        </a:p>
      </dgm:t>
    </dgm:pt>
    <dgm:pt modelId="{82143990-2C75-4820-A7A1-A1F5721457D3}" type="pres">
      <dgm:prSet presAssocID="{438DCA96-1D11-478A-96FA-B3EDCF73C07B}" presName="rootConnector" presStyleLbl="node1" presStyleIdx="0" presStyleCnt="4"/>
      <dgm:spPr/>
      <dgm:t>
        <a:bodyPr/>
        <a:lstStyle/>
        <a:p>
          <a:endParaRPr lang="es-ES"/>
        </a:p>
      </dgm:t>
    </dgm:pt>
    <dgm:pt modelId="{FBD42A2A-FC5C-4D5A-92B9-AF5E45F62FA1}" type="pres">
      <dgm:prSet presAssocID="{438DCA96-1D11-478A-96FA-B3EDCF73C07B}" presName="childShape" presStyleCnt="0"/>
      <dgm:spPr/>
    </dgm:pt>
    <dgm:pt modelId="{85703293-EF40-4420-BB62-2E343F4F5164}" type="pres">
      <dgm:prSet presAssocID="{765EC400-4210-4B05-9044-21E1D03A683F}" presName="Name13" presStyleLbl="parChTrans1D2" presStyleIdx="0" presStyleCnt="8"/>
      <dgm:spPr/>
      <dgm:t>
        <a:bodyPr/>
        <a:lstStyle/>
        <a:p>
          <a:endParaRPr lang="es-ES"/>
        </a:p>
      </dgm:t>
    </dgm:pt>
    <dgm:pt modelId="{61701F10-6BC2-478E-BD3B-2D4DFAF8A28F}" type="pres">
      <dgm:prSet presAssocID="{041D2169-6BDA-473E-9627-43792D595DCA}" presName="childText" presStyleLbl="bgAcc1" presStyleIdx="0" presStyleCnt="8" custScaleX="160147" custLinFactNeighborY="-56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9D3643-B7C1-479C-9716-C86299F847F7}" type="pres">
      <dgm:prSet presAssocID="{1E4B261E-6972-4D45-AE23-C7FCDAD9C09C}" presName="Name13" presStyleLbl="parChTrans1D2" presStyleIdx="1" presStyleCnt="8"/>
      <dgm:spPr/>
      <dgm:t>
        <a:bodyPr/>
        <a:lstStyle/>
        <a:p>
          <a:endParaRPr lang="es-ES"/>
        </a:p>
      </dgm:t>
    </dgm:pt>
    <dgm:pt modelId="{317F026E-F677-45CF-9413-D4BF3D2763CB}" type="pres">
      <dgm:prSet presAssocID="{219DE3B0-BB97-41A9-8759-9D5FD5ACF843}" presName="childText" presStyleLbl="bgAcc1" presStyleIdx="1" presStyleCnt="8" custScaleX="169529" custLinFactNeighborY="-56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40CE9-913E-4943-82DA-D8AA99CD6663}" type="pres">
      <dgm:prSet presAssocID="{A36F0C32-C2E1-442B-9241-3DFAF91DBD36}" presName="Name13" presStyleLbl="parChTrans1D2" presStyleIdx="2" presStyleCnt="8"/>
      <dgm:spPr/>
      <dgm:t>
        <a:bodyPr/>
        <a:lstStyle/>
        <a:p>
          <a:endParaRPr lang="es-ES"/>
        </a:p>
      </dgm:t>
    </dgm:pt>
    <dgm:pt modelId="{451929EF-294E-4B30-8D84-E3335AE94A2A}" type="pres">
      <dgm:prSet presAssocID="{8486BB0C-7C71-48EB-9F78-498A57BCF40F}" presName="childText" presStyleLbl="bgAcc1" presStyleIdx="2" presStyleCnt="8" custScaleX="1607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E31CC-C5D1-47F0-97BB-5FBCDF2DC120}" type="pres">
      <dgm:prSet presAssocID="{2860C994-ABF4-48C0-A76E-731A23622CB8}" presName="root" presStyleCnt="0"/>
      <dgm:spPr/>
    </dgm:pt>
    <dgm:pt modelId="{EE0FDE76-69A2-4CE2-8B62-C5B0788EB9C1}" type="pres">
      <dgm:prSet presAssocID="{2860C994-ABF4-48C0-A76E-731A23622CB8}" presName="rootComposite" presStyleCnt="0"/>
      <dgm:spPr/>
    </dgm:pt>
    <dgm:pt modelId="{3CD7B5BC-F99A-4F4E-9334-C3B7FA1C3666}" type="pres">
      <dgm:prSet presAssocID="{2860C994-ABF4-48C0-A76E-731A23622CB8}" presName="rootText" presStyleLbl="node1" presStyleIdx="1" presStyleCnt="4"/>
      <dgm:spPr/>
      <dgm:t>
        <a:bodyPr/>
        <a:lstStyle/>
        <a:p>
          <a:endParaRPr lang="es-ES"/>
        </a:p>
      </dgm:t>
    </dgm:pt>
    <dgm:pt modelId="{8FCE909E-5D69-4FB9-AF1A-26826B743F0B}" type="pres">
      <dgm:prSet presAssocID="{2860C994-ABF4-48C0-A76E-731A23622CB8}" presName="rootConnector" presStyleLbl="node1" presStyleIdx="1" presStyleCnt="4"/>
      <dgm:spPr/>
      <dgm:t>
        <a:bodyPr/>
        <a:lstStyle/>
        <a:p>
          <a:endParaRPr lang="es-ES"/>
        </a:p>
      </dgm:t>
    </dgm:pt>
    <dgm:pt modelId="{50165FB0-6235-45A7-931B-A3B0724624B6}" type="pres">
      <dgm:prSet presAssocID="{2860C994-ABF4-48C0-A76E-731A23622CB8}" presName="childShape" presStyleCnt="0"/>
      <dgm:spPr/>
    </dgm:pt>
    <dgm:pt modelId="{CB6122AA-1F53-4B36-A334-EF0B443E36C1}" type="pres">
      <dgm:prSet presAssocID="{AB715046-4C22-4DE1-A1C0-801397A2898F}" presName="Name13" presStyleLbl="parChTrans1D2" presStyleIdx="3" presStyleCnt="8"/>
      <dgm:spPr/>
      <dgm:t>
        <a:bodyPr/>
        <a:lstStyle/>
        <a:p>
          <a:endParaRPr lang="es-ES"/>
        </a:p>
      </dgm:t>
    </dgm:pt>
    <dgm:pt modelId="{C123BCA3-3FE6-41F8-AB84-EC0BF0DB1F1E}" type="pres">
      <dgm:prSet presAssocID="{634501FD-3F55-4F59-B1A1-4F825F64D640}" presName="childText" presStyleLbl="bgAcc1" presStyleIdx="3" presStyleCnt="8" custScaleX="117225" custScaleY="125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F95E72-EC64-42E1-9577-4044F57105AD}" type="pres">
      <dgm:prSet presAssocID="{70A4C370-1ECF-4627-99CE-42C6E5A35417}" presName="Name13" presStyleLbl="parChTrans1D2" presStyleIdx="4" presStyleCnt="8"/>
      <dgm:spPr/>
      <dgm:t>
        <a:bodyPr/>
        <a:lstStyle/>
        <a:p>
          <a:endParaRPr lang="es-ES"/>
        </a:p>
      </dgm:t>
    </dgm:pt>
    <dgm:pt modelId="{65678970-2AE5-46E8-BDFE-2FB3321398FF}" type="pres">
      <dgm:prSet presAssocID="{095A3160-F185-4BC7-AAAB-4A720051403B}" presName="childText" presStyleLbl="bgAcc1" presStyleIdx="4" presStyleCnt="8" custScaleX="117225" custScaleY="1251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1202D6-7B68-45E8-8102-984A77677AB8}" type="pres">
      <dgm:prSet presAssocID="{B6E0E1DE-7507-4AEB-8272-9594198B7D00}" presName="root" presStyleCnt="0"/>
      <dgm:spPr/>
    </dgm:pt>
    <dgm:pt modelId="{CD183D95-E026-4B27-BB6C-9BD9C380D4BB}" type="pres">
      <dgm:prSet presAssocID="{B6E0E1DE-7507-4AEB-8272-9594198B7D00}" presName="rootComposite" presStyleCnt="0"/>
      <dgm:spPr/>
    </dgm:pt>
    <dgm:pt modelId="{99CBC150-0BD6-4B18-8A56-3CF00730687C}" type="pres">
      <dgm:prSet presAssocID="{B6E0E1DE-7507-4AEB-8272-9594198B7D00}" presName="rootText" presStyleLbl="node1" presStyleIdx="2" presStyleCnt="4" custScaleX="135779"/>
      <dgm:spPr/>
      <dgm:t>
        <a:bodyPr/>
        <a:lstStyle/>
        <a:p>
          <a:endParaRPr lang="es-ES"/>
        </a:p>
      </dgm:t>
    </dgm:pt>
    <dgm:pt modelId="{20744FA4-3F28-43E5-BE8E-6D73EF18EDC4}" type="pres">
      <dgm:prSet presAssocID="{B6E0E1DE-7507-4AEB-8272-9594198B7D00}" presName="rootConnector" presStyleLbl="node1" presStyleIdx="2" presStyleCnt="4"/>
      <dgm:spPr/>
      <dgm:t>
        <a:bodyPr/>
        <a:lstStyle/>
        <a:p>
          <a:endParaRPr lang="es-ES"/>
        </a:p>
      </dgm:t>
    </dgm:pt>
    <dgm:pt modelId="{A42C4FD1-E6AC-4636-B7A5-25C1A51C9F37}" type="pres">
      <dgm:prSet presAssocID="{B6E0E1DE-7507-4AEB-8272-9594198B7D00}" presName="childShape" presStyleCnt="0"/>
      <dgm:spPr/>
    </dgm:pt>
    <dgm:pt modelId="{E9F49A4F-1998-460E-96C6-F9AA00D0368B}" type="pres">
      <dgm:prSet presAssocID="{62FC1E55-58C1-4FF5-8EDF-20456B210766}" presName="Name13" presStyleLbl="parChTrans1D2" presStyleIdx="5" presStyleCnt="8"/>
      <dgm:spPr/>
      <dgm:t>
        <a:bodyPr/>
        <a:lstStyle/>
        <a:p>
          <a:endParaRPr lang="es-ES"/>
        </a:p>
      </dgm:t>
    </dgm:pt>
    <dgm:pt modelId="{3653F02C-1909-46A2-839D-28EE2AE8E989}" type="pres">
      <dgm:prSet presAssocID="{1298B8B9-ED96-4393-A691-234DA7F0B3DB}" presName="childText" presStyleLbl="bgAcc1" presStyleIdx="5" presStyleCnt="8" custScaleX="1501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4396B-FDA7-44BC-9EC1-65DFE1B156AD}" type="pres">
      <dgm:prSet presAssocID="{5B60C1AD-AC1F-4500-B29E-6CDA60296970}" presName="Name13" presStyleLbl="parChTrans1D2" presStyleIdx="6" presStyleCnt="8"/>
      <dgm:spPr/>
      <dgm:t>
        <a:bodyPr/>
        <a:lstStyle/>
        <a:p>
          <a:endParaRPr lang="es-ES"/>
        </a:p>
      </dgm:t>
    </dgm:pt>
    <dgm:pt modelId="{90606B60-69CE-4A6F-9694-CE63C54EE55D}" type="pres">
      <dgm:prSet presAssocID="{F34C823C-9AD9-4490-872C-C3BA837FDDCC}" presName="childText" presStyleLbl="bgAcc1" presStyleIdx="6" presStyleCnt="8" custScaleX="137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A7F72E-9B53-454B-8BDC-FC890D04D74B}" type="pres">
      <dgm:prSet presAssocID="{E97CC031-3DE4-4BAF-958B-940AC41FD0EA}" presName="root" presStyleCnt="0"/>
      <dgm:spPr/>
    </dgm:pt>
    <dgm:pt modelId="{F37C07D6-0D15-4F14-813E-2CCFBB0B59FE}" type="pres">
      <dgm:prSet presAssocID="{E97CC031-3DE4-4BAF-958B-940AC41FD0EA}" presName="rootComposite" presStyleCnt="0"/>
      <dgm:spPr/>
    </dgm:pt>
    <dgm:pt modelId="{5854E7A8-1F5A-421F-9669-ABE4C7089F47}" type="pres">
      <dgm:prSet presAssocID="{E97CC031-3DE4-4BAF-958B-940AC41FD0EA}" presName="rootText" presStyleLbl="node1" presStyleIdx="3" presStyleCnt="4"/>
      <dgm:spPr/>
      <dgm:t>
        <a:bodyPr/>
        <a:lstStyle/>
        <a:p>
          <a:endParaRPr lang="es-ES"/>
        </a:p>
      </dgm:t>
    </dgm:pt>
    <dgm:pt modelId="{633C1DF3-4541-4000-8568-84E7A807DD25}" type="pres">
      <dgm:prSet presAssocID="{E97CC031-3DE4-4BAF-958B-940AC41FD0EA}" presName="rootConnector" presStyleLbl="node1" presStyleIdx="3" presStyleCnt="4"/>
      <dgm:spPr/>
      <dgm:t>
        <a:bodyPr/>
        <a:lstStyle/>
        <a:p>
          <a:endParaRPr lang="es-ES"/>
        </a:p>
      </dgm:t>
    </dgm:pt>
    <dgm:pt modelId="{6013E7C0-D641-49F6-9F79-A2166A26B653}" type="pres">
      <dgm:prSet presAssocID="{E97CC031-3DE4-4BAF-958B-940AC41FD0EA}" presName="childShape" presStyleCnt="0"/>
      <dgm:spPr/>
    </dgm:pt>
    <dgm:pt modelId="{F84E5B94-DFA6-4B81-9FC1-68500E47CB4C}" type="pres">
      <dgm:prSet presAssocID="{2CE5BF74-28A9-4A43-8369-7B8297D39894}" presName="Name13" presStyleLbl="parChTrans1D2" presStyleIdx="7" presStyleCnt="8"/>
      <dgm:spPr/>
      <dgm:t>
        <a:bodyPr/>
        <a:lstStyle/>
        <a:p>
          <a:endParaRPr lang="es-ES"/>
        </a:p>
      </dgm:t>
    </dgm:pt>
    <dgm:pt modelId="{C9F455F2-01FC-4422-A332-C5A4000BB606}" type="pres">
      <dgm:prSet presAssocID="{8CB92DD4-8C01-4BE7-8C46-EAB94389F53B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DA0219-CC96-41D4-973C-8565A1FB6C08}" type="presOf" srcId="{5B60C1AD-AC1F-4500-B29E-6CDA60296970}" destId="{DAE4396B-FDA7-44BC-9EC1-65DFE1B156AD}" srcOrd="0" destOrd="0" presId="urn:microsoft.com/office/officeart/2005/8/layout/hierarchy3"/>
    <dgm:cxn modelId="{FFAC1E58-2936-4B7A-B4E8-E501FED546D0}" srcId="{B6E0E1DE-7507-4AEB-8272-9594198B7D00}" destId="{F34C823C-9AD9-4490-872C-C3BA837FDDCC}" srcOrd="1" destOrd="0" parTransId="{5B60C1AD-AC1F-4500-B29E-6CDA60296970}" sibTransId="{9C0D3476-8D8C-494C-A896-3C23DC18A4DE}"/>
    <dgm:cxn modelId="{933617E3-6AD7-4CA4-B2B8-07C43A6E3711}" type="presOf" srcId="{095A3160-F185-4BC7-AAAB-4A720051403B}" destId="{65678970-2AE5-46E8-BDFE-2FB3321398FF}" srcOrd="0" destOrd="0" presId="urn:microsoft.com/office/officeart/2005/8/layout/hierarchy3"/>
    <dgm:cxn modelId="{66F90786-C80B-4430-AB2A-06B01ABBFBB4}" srcId="{438DCA96-1D11-478A-96FA-B3EDCF73C07B}" destId="{219DE3B0-BB97-41A9-8759-9D5FD5ACF843}" srcOrd="1" destOrd="0" parTransId="{1E4B261E-6972-4D45-AE23-C7FCDAD9C09C}" sibTransId="{019F8C06-A188-459C-BF51-D6DF8E195659}"/>
    <dgm:cxn modelId="{F33DE571-A38F-4C41-9BFF-D1DFA25A9D85}" type="presOf" srcId="{8486BB0C-7C71-48EB-9F78-498A57BCF40F}" destId="{451929EF-294E-4B30-8D84-E3335AE94A2A}" srcOrd="0" destOrd="0" presId="urn:microsoft.com/office/officeart/2005/8/layout/hierarchy3"/>
    <dgm:cxn modelId="{17A931FF-26B2-4AA1-9323-51EFDB0E4F92}" type="presOf" srcId="{70A4C370-1ECF-4627-99CE-42C6E5A35417}" destId="{5AF95E72-EC64-42E1-9577-4044F57105AD}" srcOrd="0" destOrd="0" presId="urn:microsoft.com/office/officeart/2005/8/layout/hierarchy3"/>
    <dgm:cxn modelId="{711CD23E-33EF-45C5-B001-1AE24E2ABD2A}" srcId="{E97CC031-3DE4-4BAF-958B-940AC41FD0EA}" destId="{8CB92DD4-8C01-4BE7-8C46-EAB94389F53B}" srcOrd="0" destOrd="0" parTransId="{2CE5BF74-28A9-4A43-8369-7B8297D39894}" sibTransId="{F117CDD2-84BF-4E71-8115-CA6D870A9468}"/>
    <dgm:cxn modelId="{FF82196B-354D-4BFC-9979-376E24F39D9E}" type="presOf" srcId="{438DCA96-1D11-478A-96FA-B3EDCF73C07B}" destId="{50A72FA0-FDDA-45DD-8548-05AA7779E270}" srcOrd="0" destOrd="0" presId="urn:microsoft.com/office/officeart/2005/8/layout/hierarchy3"/>
    <dgm:cxn modelId="{178A3DF0-3602-4AB9-89C6-EE0A377910D1}" srcId="{05D198C3-FC02-4699-9B16-D1CFCC79E02C}" destId="{E97CC031-3DE4-4BAF-958B-940AC41FD0EA}" srcOrd="3" destOrd="0" parTransId="{5CBF6D99-EE04-4B25-830B-A1356A2AB1C2}" sibTransId="{479A4823-0C32-482F-8378-23567501CBDE}"/>
    <dgm:cxn modelId="{BFC7F3B7-2F55-45D8-82A3-56EBFE7DC3F5}" type="presOf" srcId="{765EC400-4210-4B05-9044-21E1D03A683F}" destId="{85703293-EF40-4420-BB62-2E343F4F5164}" srcOrd="0" destOrd="0" presId="urn:microsoft.com/office/officeart/2005/8/layout/hierarchy3"/>
    <dgm:cxn modelId="{6C4DD0C8-0683-45D1-97EE-8C15482BF233}" type="presOf" srcId="{8CB92DD4-8C01-4BE7-8C46-EAB94389F53B}" destId="{C9F455F2-01FC-4422-A332-C5A4000BB606}" srcOrd="0" destOrd="0" presId="urn:microsoft.com/office/officeart/2005/8/layout/hierarchy3"/>
    <dgm:cxn modelId="{AED5A5A7-706B-401A-A163-A5775D76190F}" srcId="{05D198C3-FC02-4699-9B16-D1CFCC79E02C}" destId="{438DCA96-1D11-478A-96FA-B3EDCF73C07B}" srcOrd="0" destOrd="0" parTransId="{CDCFF0FE-EE89-4B4D-B433-C24A78E3A550}" sibTransId="{8D75FF8C-4B99-4033-9D6D-5F4C94C653C3}"/>
    <dgm:cxn modelId="{F1C556F7-17FB-458E-91E6-B96A7A4609BC}" type="presOf" srcId="{AB715046-4C22-4DE1-A1C0-801397A2898F}" destId="{CB6122AA-1F53-4B36-A334-EF0B443E36C1}" srcOrd="0" destOrd="0" presId="urn:microsoft.com/office/officeart/2005/8/layout/hierarchy3"/>
    <dgm:cxn modelId="{C896E3D8-502E-4BBC-AE28-E5BE307E43F5}" srcId="{05D198C3-FC02-4699-9B16-D1CFCC79E02C}" destId="{B6E0E1DE-7507-4AEB-8272-9594198B7D00}" srcOrd="2" destOrd="0" parTransId="{714541C8-63A9-4EA0-9722-994F473E8FAB}" sibTransId="{EA891BCD-6F5B-4400-9904-BC6C434C86C7}"/>
    <dgm:cxn modelId="{6A5E3CAE-E611-4969-90F0-B8659B0DC661}" type="presOf" srcId="{E97CC031-3DE4-4BAF-958B-940AC41FD0EA}" destId="{633C1DF3-4541-4000-8568-84E7A807DD25}" srcOrd="1" destOrd="0" presId="urn:microsoft.com/office/officeart/2005/8/layout/hierarchy3"/>
    <dgm:cxn modelId="{0FD76567-FD72-4EA8-8F8D-97948560470D}" type="presOf" srcId="{62FC1E55-58C1-4FF5-8EDF-20456B210766}" destId="{E9F49A4F-1998-460E-96C6-F9AA00D0368B}" srcOrd="0" destOrd="0" presId="urn:microsoft.com/office/officeart/2005/8/layout/hierarchy3"/>
    <dgm:cxn modelId="{91AD59AC-3EDB-4D92-82A2-EF5F87B77765}" type="presOf" srcId="{1E4B261E-6972-4D45-AE23-C7FCDAD9C09C}" destId="{009D3643-B7C1-479C-9716-C86299F847F7}" srcOrd="0" destOrd="0" presId="urn:microsoft.com/office/officeart/2005/8/layout/hierarchy3"/>
    <dgm:cxn modelId="{A71847B4-F9DD-4E99-9C78-0183242A0917}" type="presOf" srcId="{A36F0C32-C2E1-442B-9241-3DFAF91DBD36}" destId="{44D40CE9-913E-4943-82DA-D8AA99CD6663}" srcOrd="0" destOrd="0" presId="urn:microsoft.com/office/officeart/2005/8/layout/hierarchy3"/>
    <dgm:cxn modelId="{6DD8262D-91A1-463D-96D9-2A38B47457CF}" type="presOf" srcId="{2CE5BF74-28A9-4A43-8369-7B8297D39894}" destId="{F84E5B94-DFA6-4B81-9FC1-68500E47CB4C}" srcOrd="0" destOrd="0" presId="urn:microsoft.com/office/officeart/2005/8/layout/hierarchy3"/>
    <dgm:cxn modelId="{CA2DE1C7-B147-421C-8C13-44EAD391A276}" type="presOf" srcId="{1298B8B9-ED96-4393-A691-234DA7F0B3DB}" destId="{3653F02C-1909-46A2-839D-28EE2AE8E989}" srcOrd="0" destOrd="0" presId="urn:microsoft.com/office/officeart/2005/8/layout/hierarchy3"/>
    <dgm:cxn modelId="{B2DA1719-8586-47A8-838B-C8701888EC7B}" type="presOf" srcId="{634501FD-3F55-4F59-B1A1-4F825F64D640}" destId="{C123BCA3-3FE6-41F8-AB84-EC0BF0DB1F1E}" srcOrd="0" destOrd="0" presId="urn:microsoft.com/office/officeart/2005/8/layout/hierarchy3"/>
    <dgm:cxn modelId="{7752C613-D7F7-4187-BD37-0672AFE65854}" type="presOf" srcId="{05D198C3-FC02-4699-9B16-D1CFCC79E02C}" destId="{8A497562-D35B-4EB3-A252-0CA3675E5D79}" srcOrd="0" destOrd="0" presId="urn:microsoft.com/office/officeart/2005/8/layout/hierarchy3"/>
    <dgm:cxn modelId="{4006A98E-6358-4F10-9C77-A1B8EF1868A6}" srcId="{2860C994-ABF4-48C0-A76E-731A23622CB8}" destId="{634501FD-3F55-4F59-B1A1-4F825F64D640}" srcOrd="0" destOrd="0" parTransId="{AB715046-4C22-4DE1-A1C0-801397A2898F}" sibTransId="{34D7BB03-5CEB-40EC-95EE-2324E85B8E73}"/>
    <dgm:cxn modelId="{12AB75FA-55FD-4D75-BF83-ACF3F1E7470C}" type="presOf" srcId="{F34C823C-9AD9-4490-872C-C3BA837FDDCC}" destId="{90606B60-69CE-4A6F-9694-CE63C54EE55D}" srcOrd="0" destOrd="0" presId="urn:microsoft.com/office/officeart/2005/8/layout/hierarchy3"/>
    <dgm:cxn modelId="{472719E5-64EE-4240-8406-1AE70FFF2E98}" type="presOf" srcId="{2860C994-ABF4-48C0-A76E-731A23622CB8}" destId="{8FCE909E-5D69-4FB9-AF1A-26826B743F0B}" srcOrd="1" destOrd="0" presId="urn:microsoft.com/office/officeart/2005/8/layout/hierarchy3"/>
    <dgm:cxn modelId="{EE865B7C-E3D3-4AE9-8123-D0C1E7FFF2DF}" srcId="{2860C994-ABF4-48C0-A76E-731A23622CB8}" destId="{095A3160-F185-4BC7-AAAB-4A720051403B}" srcOrd="1" destOrd="0" parTransId="{70A4C370-1ECF-4627-99CE-42C6E5A35417}" sibTransId="{CB442158-147E-4E1C-A715-87ACA6D954F3}"/>
    <dgm:cxn modelId="{EF491FE8-4A78-43DA-AED4-0359AADEF634}" srcId="{438DCA96-1D11-478A-96FA-B3EDCF73C07B}" destId="{041D2169-6BDA-473E-9627-43792D595DCA}" srcOrd="0" destOrd="0" parTransId="{765EC400-4210-4B05-9044-21E1D03A683F}" sibTransId="{7075104B-06D1-4CC6-B329-ECFA196E51F2}"/>
    <dgm:cxn modelId="{D0C61D88-B5A2-4F53-909C-494016715F9A}" type="presOf" srcId="{E97CC031-3DE4-4BAF-958B-940AC41FD0EA}" destId="{5854E7A8-1F5A-421F-9669-ABE4C7089F47}" srcOrd="0" destOrd="0" presId="urn:microsoft.com/office/officeart/2005/8/layout/hierarchy3"/>
    <dgm:cxn modelId="{7F6458EE-480A-42DD-A175-5E8709FFD9A3}" type="presOf" srcId="{B6E0E1DE-7507-4AEB-8272-9594198B7D00}" destId="{99CBC150-0BD6-4B18-8A56-3CF00730687C}" srcOrd="0" destOrd="0" presId="urn:microsoft.com/office/officeart/2005/8/layout/hierarchy3"/>
    <dgm:cxn modelId="{8C26198D-DE76-403F-9D8A-DD1F7C43EABF}" srcId="{438DCA96-1D11-478A-96FA-B3EDCF73C07B}" destId="{8486BB0C-7C71-48EB-9F78-498A57BCF40F}" srcOrd="2" destOrd="0" parTransId="{A36F0C32-C2E1-442B-9241-3DFAF91DBD36}" sibTransId="{F3267E00-5CBA-48F8-967D-1017776AED9C}"/>
    <dgm:cxn modelId="{573B5289-267B-4D51-9BD5-99C8DF616D77}" type="presOf" srcId="{041D2169-6BDA-473E-9627-43792D595DCA}" destId="{61701F10-6BC2-478E-BD3B-2D4DFAF8A28F}" srcOrd="0" destOrd="0" presId="urn:microsoft.com/office/officeart/2005/8/layout/hierarchy3"/>
    <dgm:cxn modelId="{48DAB675-DC5F-4268-94EF-F1F3EA1DF34C}" type="presOf" srcId="{438DCA96-1D11-478A-96FA-B3EDCF73C07B}" destId="{82143990-2C75-4820-A7A1-A1F5721457D3}" srcOrd="1" destOrd="0" presId="urn:microsoft.com/office/officeart/2005/8/layout/hierarchy3"/>
    <dgm:cxn modelId="{867425C2-CA81-46B8-A14A-5F9174695231}" srcId="{B6E0E1DE-7507-4AEB-8272-9594198B7D00}" destId="{1298B8B9-ED96-4393-A691-234DA7F0B3DB}" srcOrd="0" destOrd="0" parTransId="{62FC1E55-58C1-4FF5-8EDF-20456B210766}" sibTransId="{EB340452-0152-428F-B03D-ECD66227BC19}"/>
    <dgm:cxn modelId="{76BC18D9-FBD7-46F7-AB41-F59BCEC39DC2}" type="presOf" srcId="{2860C994-ABF4-48C0-A76E-731A23622CB8}" destId="{3CD7B5BC-F99A-4F4E-9334-C3B7FA1C3666}" srcOrd="0" destOrd="0" presId="urn:microsoft.com/office/officeart/2005/8/layout/hierarchy3"/>
    <dgm:cxn modelId="{5B1F4C02-B03C-48EE-92AD-21BE50010B7B}" srcId="{05D198C3-FC02-4699-9B16-D1CFCC79E02C}" destId="{2860C994-ABF4-48C0-A76E-731A23622CB8}" srcOrd="1" destOrd="0" parTransId="{2D72A6E5-6211-40F3-800A-65293C653131}" sibTransId="{F1DC09AF-7678-4F9F-ABCB-C60711CD2B69}"/>
    <dgm:cxn modelId="{75BB4BF0-60E3-41F8-BF7D-54EE0D4C600F}" type="presOf" srcId="{B6E0E1DE-7507-4AEB-8272-9594198B7D00}" destId="{20744FA4-3F28-43E5-BE8E-6D73EF18EDC4}" srcOrd="1" destOrd="0" presId="urn:microsoft.com/office/officeart/2005/8/layout/hierarchy3"/>
    <dgm:cxn modelId="{7036EA3D-DE63-499D-9F01-070AA6CE8B54}" type="presOf" srcId="{219DE3B0-BB97-41A9-8759-9D5FD5ACF843}" destId="{317F026E-F677-45CF-9413-D4BF3D2763CB}" srcOrd="0" destOrd="0" presId="urn:microsoft.com/office/officeart/2005/8/layout/hierarchy3"/>
    <dgm:cxn modelId="{17DFC61A-0362-4BC9-B972-7E6FE37034B3}" type="presParOf" srcId="{8A497562-D35B-4EB3-A252-0CA3675E5D79}" destId="{494E54B3-D4F1-4F21-8436-E3830484D341}" srcOrd="0" destOrd="0" presId="urn:microsoft.com/office/officeart/2005/8/layout/hierarchy3"/>
    <dgm:cxn modelId="{5DC15014-D41B-4608-A09B-3804382A9E9A}" type="presParOf" srcId="{494E54B3-D4F1-4F21-8436-E3830484D341}" destId="{8FC0EBA5-7DC8-4953-A199-31DCE639728E}" srcOrd="0" destOrd="0" presId="urn:microsoft.com/office/officeart/2005/8/layout/hierarchy3"/>
    <dgm:cxn modelId="{B931D700-254D-4BAC-A6C7-3739D2D4D072}" type="presParOf" srcId="{8FC0EBA5-7DC8-4953-A199-31DCE639728E}" destId="{50A72FA0-FDDA-45DD-8548-05AA7779E270}" srcOrd="0" destOrd="0" presId="urn:microsoft.com/office/officeart/2005/8/layout/hierarchy3"/>
    <dgm:cxn modelId="{A26B57A2-B974-446B-B55D-24F2684DE077}" type="presParOf" srcId="{8FC0EBA5-7DC8-4953-A199-31DCE639728E}" destId="{82143990-2C75-4820-A7A1-A1F5721457D3}" srcOrd="1" destOrd="0" presId="urn:microsoft.com/office/officeart/2005/8/layout/hierarchy3"/>
    <dgm:cxn modelId="{BCC9A3A2-6950-4B0F-A93F-DA611E312FA4}" type="presParOf" srcId="{494E54B3-D4F1-4F21-8436-E3830484D341}" destId="{FBD42A2A-FC5C-4D5A-92B9-AF5E45F62FA1}" srcOrd="1" destOrd="0" presId="urn:microsoft.com/office/officeart/2005/8/layout/hierarchy3"/>
    <dgm:cxn modelId="{EA705C2C-9E35-415B-B2FE-97C3CA880718}" type="presParOf" srcId="{FBD42A2A-FC5C-4D5A-92B9-AF5E45F62FA1}" destId="{85703293-EF40-4420-BB62-2E343F4F5164}" srcOrd="0" destOrd="0" presId="urn:microsoft.com/office/officeart/2005/8/layout/hierarchy3"/>
    <dgm:cxn modelId="{8B43BF4D-0412-458D-9302-D39450A2571A}" type="presParOf" srcId="{FBD42A2A-FC5C-4D5A-92B9-AF5E45F62FA1}" destId="{61701F10-6BC2-478E-BD3B-2D4DFAF8A28F}" srcOrd="1" destOrd="0" presId="urn:microsoft.com/office/officeart/2005/8/layout/hierarchy3"/>
    <dgm:cxn modelId="{43A00137-4A7F-43E1-89D9-03556AC7563D}" type="presParOf" srcId="{FBD42A2A-FC5C-4D5A-92B9-AF5E45F62FA1}" destId="{009D3643-B7C1-479C-9716-C86299F847F7}" srcOrd="2" destOrd="0" presId="urn:microsoft.com/office/officeart/2005/8/layout/hierarchy3"/>
    <dgm:cxn modelId="{4B1D601A-EB84-4496-BB94-E563165748F5}" type="presParOf" srcId="{FBD42A2A-FC5C-4D5A-92B9-AF5E45F62FA1}" destId="{317F026E-F677-45CF-9413-D4BF3D2763CB}" srcOrd="3" destOrd="0" presId="urn:microsoft.com/office/officeart/2005/8/layout/hierarchy3"/>
    <dgm:cxn modelId="{BB13C000-20B6-4A5C-862C-6FBED2C8BE73}" type="presParOf" srcId="{FBD42A2A-FC5C-4D5A-92B9-AF5E45F62FA1}" destId="{44D40CE9-913E-4943-82DA-D8AA99CD6663}" srcOrd="4" destOrd="0" presId="urn:microsoft.com/office/officeart/2005/8/layout/hierarchy3"/>
    <dgm:cxn modelId="{F9C39727-B870-4886-B004-7232181053D1}" type="presParOf" srcId="{FBD42A2A-FC5C-4D5A-92B9-AF5E45F62FA1}" destId="{451929EF-294E-4B30-8D84-E3335AE94A2A}" srcOrd="5" destOrd="0" presId="urn:microsoft.com/office/officeart/2005/8/layout/hierarchy3"/>
    <dgm:cxn modelId="{F25A3CCE-1387-4D79-AAED-B5749CF22A67}" type="presParOf" srcId="{8A497562-D35B-4EB3-A252-0CA3675E5D79}" destId="{306E31CC-C5D1-47F0-97BB-5FBCDF2DC120}" srcOrd="1" destOrd="0" presId="urn:microsoft.com/office/officeart/2005/8/layout/hierarchy3"/>
    <dgm:cxn modelId="{E6ACCFE5-19C1-4E4F-9D18-110BD3CE3909}" type="presParOf" srcId="{306E31CC-C5D1-47F0-97BB-5FBCDF2DC120}" destId="{EE0FDE76-69A2-4CE2-8B62-C5B0788EB9C1}" srcOrd="0" destOrd="0" presId="urn:microsoft.com/office/officeart/2005/8/layout/hierarchy3"/>
    <dgm:cxn modelId="{6914D0C6-F5B9-4DAA-9540-15ADD0A6ADC5}" type="presParOf" srcId="{EE0FDE76-69A2-4CE2-8B62-C5B0788EB9C1}" destId="{3CD7B5BC-F99A-4F4E-9334-C3B7FA1C3666}" srcOrd="0" destOrd="0" presId="urn:microsoft.com/office/officeart/2005/8/layout/hierarchy3"/>
    <dgm:cxn modelId="{2908246A-0FA0-4A2D-BA6F-95073529BACD}" type="presParOf" srcId="{EE0FDE76-69A2-4CE2-8B62-C5B0788EB9C1}" destId="{8FCE909E-5D69-4FB9-AF1A-26826B743F0B}" srcOrd="1" destOrd="0" presId="urn:microsoft.com/office/officeart/2005/8/layout/hierarchy3"/>
    <dgm:cxn modelId="{29981C44-44E7-4831-8E24-CAEDEFF1ADD3}" type="presParOf" srcId="{306E31CC-C5D1-47F0-97BB-5FBCDF2DC120}" destId="{50165FB0-6235-45A7-931B-A3B0724624B6}" srcOrd="1" destOrd="0" presId="urn:microsoft.com/office/officeart/2005/8/layout/hierarchy3"/>
    <dgm:cxn modelId="{94848F69-1BC0-4BF9-9990-2DD4CE4FEACB}" type="presParOf" srcId="{50165FB0-6235-45A7-931B-A3B0724624B6}" destId="{CB6122AA-1F53-4B36-A334-EF0B443E36C1}" srcOrd="0" destOrd="0" presId="urn:microsoft.com/office/officeart/2005/8/layout/hierarchy3"/>
    <dgm:cxn modelId="{B19F01B8-178B-4F8F-B92D-EDA7CAF4818D}" type="presParOf" srcId="{50165FB0-6235-45A7-931B-A3B0724624B6}" destId="{C123BCA3-3FE6-41F8-AB84-EC0BF0DB1F1E}" srcOrd="1" destOrd="0" presId="urn:microsoft.com/office/officeart/2005/8/layout/hierarchy3"/>
    <dgm:cxn modelId="{28EEFAED-8184-44CA-BBCC-7173AA0E9C36}" type="presParOf" srcId="{50165FB0-6235-45A7-931B-A3B0724624B6}" destId="{5AF95E72-EC64-42E1-9577-4044F57105AD}" srcOrd="2" destOrd="0" presId="urn:microsoft.com/office/officeart/2005/8/layout/hierarchy3"/>
    <dgm:cxn modelId="{EDFBC3BF-541D-4A1F-9995-81B5C53E9B38}" type="presParOf" srcId="{50165FB0-6235-45A7-931B-A3B0724624B6}" destId="{65678970-2AE5-46E8-BDFE-2FB3321398FF}" srcOrd="3" destOrd="0" presId="urn:microsoft.com/office/officeart/2005/8/layout/hierarchy3"/>
    <dgm:cxn modelId="{15F81EB0-4153-4F57-B3E2-B7E097FF14AE}" type="presParOf" srcId="{8A497562-D35B-4EB3-A252-0CA3675E5D79}" destId="{7D1202D6-7B68-45E8-8102-984A77677AB8}" srcOrd="2" destOrd="0" presId="urn:microsoft.com/office/officeart/2005/8/layout/hierarchy3"/>
    <dgm:cxn modelId="{18BA49F1-EEFB-4026-BBAE-EAA9FAEE80BE}" type="presParOf" srcId="{7D1202D6-7B68-45E8-8102-984A77677AB8}" destId="{CD183D95-E026-4B27-BB6C-9BD9C380D4BB}" srcOrd="0" destOrd="0" presId="urn:microsoft.com/office/officeart/2005/8/layout/hierarchy3"/>
    <dgm:cxn modelId="{A13FBF79-A0E0-4290-81CC-807B9583480D}" type="presParOf" srcId="{CD183D95-E026-4B27-BB6C-9BD9C380D4BB}" destId="{99CBC150-0BD6-4B18-8A56-3CF00730687C}" srcOrd="0" destOrd="0" presId="urn:microsoft.com/office/officeart/2005/8/layout/hierarchy3"/>
    <dgm:cxn modelId="{F4EC98DB-0CEB-452E-94CB-651C5DDEC50E}" type="presParOf" srcId="{CD183D95-E026-4B27-BB6C-9BD9C380D4BB}" destId="{20744FA4-3F28-43E5-BE8E-6D73EF18EDC4}" srcOrd="1" destOrd="0" presId="urn:microsoft.com/office/officeart/2005/8/layout/hierarchy3"/>
    <dgm:cxn modelId="{59BF6421-B34F-49AE-80CD-CF6843F05F91}" type="presParOf" srcId="{7D1202D6-7B68-45E8-8102-984A77677AB8}" destId="{A42C4FD1-E6AC-4636-B7A5-25C1A51C9F37}" srcOrd="1" destOrd="0" presId="urn:microsoft.com/office/officeart/2005/8/layout/hierarchy3"/>
    <dgm:cxn modelId="{9159E41F-4DC0-43AE-B479-CAAE7F32DC22}" type="presParOf" srcId="{A42C4FD1-E6AC-4636-B7A5-25C1A51C9F37}" destId="{E9F49A4F-1998-460E-96C6-F9AA00D0368B}" srcOrd="0" destOrd="0" presId="urn:microsoft.com/office/officeart/2005/8/layout/hierarchy3"/>
    <dgm:cxn modelId="{A792D538-3A83-4B82-BA01-FF6A416790D7}" type="presParOf" srcId="{A42C4FD1-E6AC-4636-B7A5-25C1A51C9F37}" destId="{3653F02C-1909-46A2-839D-28EE2AE8E989}" srcOrd="1" destOrd="0" presId="urn:microsoft.com/office/officeart/2005/8/layout/hierarchy3"/>
    <dgm:cxn modelId="{01368223-FCD0-49D0-849B-2D2694D5237E}" type="presParOf" srcId="{A42C4FD1-E6AC-4636-B7A5-25C1A51C9F37}" destId="{DAE4396B-FDA7-44BC-9EC1-65DFE1B156AD}" srcOrd="2" destOrd="0" presId="urn:microsoft.com/office/officeart/2005/8/layout/hierarchy3"/>
    <dgm:cxn modelId="{CBE6DE3B-84E7-45E0-ACAF-963310E6F4CB}" type="presParOf" srcId="{A42C4FD1-E6AC-4636-B7A5-25C1A51C9F37}" destId="{90606B60-69CE-4A6F-9694-CE63C54EE55D}" srcOrd="3" destOrd="0" presId="urn:microsoft.com/office/officeart/2005/8/layout/hierarchy3"/>
    <dgm:cxn modelId="{E4621555-B4BC-4CF6-A73C-42675D38963D}" type="presParOf" srcId="{8A497562-D35B-4EB3-A252-0CA3675E5D79}" destId="{E4A7F72E-9B53-454B-8BDC-FC890D04D74B}" srcOrd="3" destOrd="0" presId="urn:microsoft.com/office/officeart/2005/8/layout/hierarchy3"/>
    <dgm:cxn modelId="{A5B3D99D-CDD7-4A91-9EC5-3EB2133C08B1}" type="presParOf" srcId="{E4A7F72E-9B53-454B-8BDC-FC890D04D74B}" destId="{F37C07D6-0D15-4F14-813E-2CCFBB0B59FE}" srcOrd="0" destOrd="0" presId="urn:microsoft.com/office/officeart/2005/8/layout/hierarchy3"/>
    <dgm:cxn modelId="{C39172F5-8EC7-4313-9465-B9301FD1139E}" type="presParOf" srcId="{F37C07D6-0D15-4F14-813E-2CCFBB0B59FE}" destId="{5854E7A8-1F5A-421F-9669-ABE4C7089F47}" srcOrd="0" destOrd="0" presId="urn:microsoft.com/office/officeart/2005/8/layout/hierarchy3"/>
    <dgm:cxn modelId="{3339F04D-D387-476E-AEB9-1EC3FC9DDFCD}" type="presParOf" srcId="{F37C07D6-0D15-4F14-813E-2CCFBB0B59FE}" destId="{633C1DF3-4541-4000-8568-84E7A807DD25}" srcOrd="1" destOrd="0" presId="urn:microsoft.com/office/officeart/2005/8/layout/hierarchy3"/>
    <dgm:cxn modelId="{935CFDD1-58CC-4F46-9779-F29847D46755}" type="presParOf" srcId="{E4A7F72E-9B53-454B-8BDC-FC890D04D74B}" destId="{6013E7C0-D641-49F6-9F79-A2166A26B653}" srcOrd="1" destOrd="0" presId="urn:microsoft.com/office/officeart/2005/8/layout/hierarchy3"/>
    <dgm:cxn modelId="{A5803574-F57C-4053-B06D-F6FA4CF2516B}" type="presParOf" srcId="{6013E7C0-D641-49F6-9F79-A2166A26B653}" destId="{F84E5B94-DFA6-4B81-9FC1-68500E47CB4C}" srcOrd="0" destOrd="0" presId="urn:microsoft.com/office/officeart/2005/8/layout/hierarchy3"/>
    <dgm:cxn modelId="{A4930F9C-CF94-4F9E-8646-A73C0A362AFC}" type="presParOf" srcId="{6013E7C0-D641-49F6-9F79-A2166A26B653}" destId="{C9F455F2-01FC-4422-A332-C5A4000BB6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41D89-695D-4CDF-84CC-82D18AE79FFD}">
      <dsp:nvSpPr>
        <dsp:cNvPr id="0" name=""/>
        <dsp:cNvSpPr/>
      </dsp:nvSpPr>
      <dsp:spPr>
        <a:xfrm>
          <a:off x="0" y="589500"/>
          <a:ext cx="700844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33" tIns="437388" rIns="5439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Marco normativo</a:t>
          </a:r>
          <a:endParaRPr lang="es-ES" sz="2100" kern="1200" dirty="0" smtClean="0"/>
        </a:p>
      </dsp:txBody>
      <dsp:txXfrm>
        <a:off x="0" y="589500"/>
        <a:ext cx="7008440" cy="893025"/>
      </dsp:txXfrm>
    </dsp:sp>
    <dsp:sp modelId="{9D1FB48B-D731-466D-A240-9830D502D252}">
      <dsp:nvSpPr>
        <dsp:cNvPr id="0" name=""/>
        <dsp:cNvSpPr/>
      </dsp:nvSpPr>
      <dsp:spPr>
        <a:xfrm>
          <a:off x="350422" y="279540"/>
          <a:ext cx="49059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1. Garantía de calidad títulos (V, S, A)</a:t>
          </a:r>
        </a:p>
      </dsp:txBody>
      <dsp:txXfrm>
        <a:off x="350422" y="279540"/>
        <a:ext cx="4905908" cy="619920"/>
      </dsp:txXfrm>
    </dsp:sp>
    <dsp:sp modelId="{CC1BD9A8-406F-40FA-BE84-CB19A79C1DA0}">
      <dsp:nvSpPr>
        <dsp:cNvPr id="0" name=""/>
        <dsp:cNvSpPr/>
      </dsp:nvSpPr>
      <dsp:spPr>
        <a:xfrm>
          <a:off x="0" y="1905885"/>
          <a:ext cx="700844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33" tIns="437388" rIns="54393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Documentos necesarios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Criterios de evaluación y Comparativa Seguimiento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Informe de renovación de la Acreditación</a:t>
          </a:r>
          <a:endParaRPr lang="es-ES" sz="2100" kern="1200" dirty="0" smtClean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smtClean="0"/>
            <a:t>Calendario</a:t>
          </a:r>
          <a:endParaRPr lang="es-ES" sz="2100" kern="1200" dirty="0" smtClean="0"/>
        </a:p>
      </dsp:txBody>
      <dsp:txXfrm>
        <a:off x="0" y="1905885"/>
        <a:ext cx="7008440" cy="1918350"/>
      </dsp:txXfrm>
    </dsp:sp>
    <dsp:sp modelId="{0C2DAA17-0AF3-4C6A-8583-1032F198EE18}">
      <dsp:nvSpPr>
        <dsp:cNvPr id="0" name=""/>
        <dsp:cNvSpPr/>
      </dsp:nvSpPr>
      <dsp:spPr>
        <a:xfrm>
          <a:off x="350422" y="1595925"/>
          <a:ext cx="49059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2. Renovación de la Acreditación</a:t>
          </a:r>
        </a:p>
      </dsp:txBody>
      <dsp:txXfrm>
        <a:off x="350422" y="1595925"/>
        <a:ext cx="4905908" cy="619920"/>
      </dsp:txXfrm>
    </dsp:sp>
    <dsp:sp modelId="{7799E458-81AC-4710-9241-F5E30DC414E8}">
      <dsp:nvSpPr>
        <dsp:cNvPr id="0" name=""/>
        <dsp:cNvSpPr/>
      </dsp:nvSpPr>
      <dsp:spPr>
        <a:xfrm>
          <a:off x="0" y="4247595"/>
          <a:ext cx="70084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81420-FD50-4BD9-BA1F-431B5CCD4687}">
      <dsp:nvSpPr>
        <dsp:cNvPr id="0" name=""/>
        <dsp:cNvSpPr/>
      </dsp:nvSpPr>
      <dsp:spPr>
        <a:xfrm>
          <a:off x="350422" y="3937635"/>
          <a:ext cx="490590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32" tIns="0" rIns="1854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3. Agentes implicados</a:t>
          </a:r>
        </a:p>
      </dsp:txBody>
      <dsp:txXfrm>
        <a:off x="350422" y="3937635"/>
        <a:ext cx="4905908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807777-D9CC-49A8-9A82-654699635D7E}">
      <dsp:nvSpPr>
        <dsp:cNvPr id="0" name=""/>
        <dsp:cNvSpPr/>
      </dsp:nvSpPr>
      <dsp:spPr>
        <a:xfrm>
          <a:off x="-4984082" y="-763659"/>
          <a:ext cx="5935806" cy="59358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E0DD2-A35D-4FD4-868C-D852E200C2FB}">
      <dsp:nvSpPr>
        <dsp:cNvPr id="0" name=""/>
        <dsp:cNvSpPr/>
      </dsp:nvSpPr>
      <dsp:spPr>
        <a:xfrm>
          <a:off x="612107" y="440848"/>
          <a:ext cx="7607664" cy="881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4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smtClean="0"/>
            <a:t>RD 1393/2007, de 29 de octubre, por el que se establece la ordenación de las enseñanzas oficiales</a:t>
          </a:r>
          <a:endParaRPr lang="es-ES" sz="2600" kern="1200"/>
        </a:p>
      </dsp:txBody>
      <dsp:txXfrm>
        <a:off x="612107" y="440848"/>
        <a:ext cx="7607664" cy="881697"/>
      </dsp:txXfrm>
    </dsp:sp>
    <dsp:sp modelId="{C3A2F26B-8641-4F41-B8D4-01F0F10F06AC}">
      <dsp:nvSpPr>
        <dsp:cNvPr id="0" name=""/>
        <dsp:cNvSpPr/>
      </dsp:nvSpPr>
      <dsp:spPr>
        <a:xfrm>
          <a:off x="61046" y="330636"/>
          <a:ext cx="1102121" cy="1102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65AA9-9096-41D8-A464-B41EEC38C2DB}">
      <dsp:nvSpPr>
        <dsp:cNvPr id="0" name=""/>
        <dsp:cNvSpPr/>
      </dsp:nvSpPr>
      <dsp:spPr>
        <a:xfrm>
          <a:off x="932604" y="1763394"/>
          <a:ext cx="7287167" cy="881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4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RD 861/2010, de 2 de julio, por el que se modifica el RD 1393/2007</a:t>
          </a:r>
        </a:p>
      </dsp:txBody>
      <dsp:txXfrm>
        <a:off x="932604" y="1763394"/>
        <a:ext cx="7287167" cy="881697"/>
      </dsp:txXfrm>
    </dsp:sp>
    <dsp:sp modelId="{8477C012-1B1F-43CC-85CA-B353281D73E8}">
      <dsp:nvSpPr>
        <dsp:cNvPr id="0" name=""/>
        <dsp:cNvSpPr/>
      </dsp:nvSpPr>
      <dsp:spPr>
        <a:xfrm>
          <a:off x="381543" y="1653182"/>
          <a:ext cx="1102121" cy="1102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5E26A-BDDF-45BF-85F1-DB4E1E234E67}">
      <dsp:nvSpPr>
        <dsp:cNvPr id="0" name=""/>
        <dsp:cNvSpPr/>
      </dsp:nvSpPr>
      <dsp:spPr>
        <a:xfrm>
          <a:off x="612107" y="3085940"/>
          <a:ext cx="7607664" cy="881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847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RD 534/2013, de 12 de julio, por el que se modifica el RD 1393/2007</a:t>
          </a:r>
        </a:p>
      </dsp:txBody>
      <dsp:txXfrm>
        <a:off x="612107" y="3085940"/>
        <a:ext cx="7607664" cy="881697"/>
      </dsp:txXfrm>
    </dsp:sp>
    <dsp:sp modelId="{76C606B7-A730-4193-B5F9-B77E06927BD9}">
      <dsp:nvSpPr>
        <dsp:cNvPr id="0" name=""/>
        <dsp:cNvSpPr/>
      </dsp:nvSpPr>
      <dsp:spPr>
        <a:xfrm>
          <a:off x="61046" y="2975728"/>
          <a:ext cx="1102121" cy="1102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109FEF-9040-4C45-8FA2-78E0912B3CC8}">
      <dsp:nvSpPr>
        <dsp:cNvPr id="0" name=""/>
        <dsp:cNvSpPr/>
      </dsp:nvSpPr>
      <dsp:spPr>
        <a:xfrm>
          <a:off x="642" y="0"/>
          <a:ext cx="1670359" cy="414908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Cumplimos lo que prometimos</a:t>
          </a:r>
          <a:endParaRPr lang="es-ES" sz="1900" kern="1200" dirty="0"/>
        </a:p>
      </dsp:txBody>
      <dsp:txXfrm>
        <a:off x="642" y="0"/>
        <a:ext cx="1670359" cy="1244724"/>
      </dsp:txXfrm>
    </dsp:sp>
    <dsp:sp modelId="{6D881095-F183-45C2-A38F-2A15A2C71866}">
      <dsp:nvSpPr>
        <dsp:cNvPr id="0" name=""/>
        <dsp:cNvSpPr/>
      </dsp:nvSpPr>
      <dsp:spPr>
        <a:xfrm>
          <a:off x="167678" y="1244724"/>
          <a:ext cx="1336287" cy="269690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Diseño – Verificación</a:t>
          </a:r>
          <a:endParaRPr lang="es-ES" sz="1800" kern="1200" dirty="0"/>
        </a:p>
      </dsp:txBody>
      <dsp:txXfrm>
        <a:off x="167678" y="1244724"/>
        <a:ext cx="1336287" cy="2696902"/>
      </dsp:txXfrm>
    </dsp:sp>
    <dsp:sp modelId="{C1F1ED9B-9FB7-4AA2-A084-B91C3F06751F}">
      <dsp:nvSpPr>
        <dsp:cNvPr id="0" name=""/>
        <dsp:cNvSpPr/>
      </dsp:nvSpPr>
      <dsp:spPr>
        <a:xfrm>
          <a:off x="1796278" y="0"/>
          <a:ext cx="1670359" cy="414908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Hacemos lo que queríamos hacer</a:t>
          </a:r>
        </a:p>
      </dsp:txBody>
      <dsp:txXfrm>
        <a:off x="1796278" y="0"/>
        <a:ext cx="1670359" cy="1244724"/>
      </dsp:txXfrm>
    </dsp:sp>
    <dsp:sp modelId="{EF094818-E732-45CD-8C50-69B967F4F1C6}">
      <dsp:nvSpPr>
        <dsp:cNvPr id="0" name=""/>
        <dsp:cNvSpPr/>
      </dsp:nvSpPr>
      <dsp:spPr>
        <a:xfrm>
          <a:off x="1963314" y="1244724"/>
          <a:ext cx="1336287" cy="269690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93054"/>
            <a:satOff val="1643"/>
            <a:lumOff val="26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Proceso – Seguimiento</a:t>
          </a:r>
        </a:p>
      </dsp:txBody>
      <dsp:txXfrm>
        <a:off x="1963314" y="1244724"/>
        <a:ext cx="1336287" cy="2696902"/>
      </dsp:txXfrm>
    </dsp:sp>
    <dsp:sp modelId="{D9D6280B-D1E6-457D-B980-EB62AE8E5308}">
      <dsp:nvSpPr>
        <dsp:cNvPr id="0" name=""/>
        <dsp:cNvSpPr/>
      </dsp:nvSpPr>
      <dsp:spPr>
        <a:xfrm>
          <a:off x="3591915" y="0"/>
          <a:ext cx="1670359" cy="4149080"/>
        </a:xfrm>
        <a:prstGeom prst="roundRect">
          <a:avLst>
            <a:gd name="adj" fmla="val 10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Hemos llegado a donde queríamos</a:t>
          </a:r>
        </a:p>
      </dsp:txBody>
      <dsp:txXfrm>
        <a:off x="3591915" y="0"/>
        <a:ext cx="1670359" cy="1244724"/>
      </dsp:txXfrm>
    </dsp:sp>
    <dsp:sp modelId="{1CA40829-3113-495E-89B7-D74FEE4AA4B7}">
      <dsp:nvSpPr>
        <dsp:cNvPr id="0" name=""/>
        <dsp:cNvSpPr/>
      </dsp:nvSpPr>
      <dsp:spPr>
        <a:xfrm>
          <a:off x="3758951" y="1244724"/>
          <a:ext cx="1336287" cy="269690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93054"/>
            <a:satOff val="1643"/>
            <a:lumOff val="26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Acreditación</a:t>
          </a:r>
        </a:p>
      </dsp:txBody>
      <dsp:txXfrm>
        <a:off x="3758951" y="1244724"/>
        <a:ext cx="1336287" cy="26969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85E6AB-A777-4FC3-9070-0B9D65F7F529}">
      <dsp:nvSpPr>
        <dsp:cNvPr id="0" name=""/>
        <dsp:cNvSpPr/>
      </dsp:nvSpPr>
      <dsp:spPr>
        <a:xfrm>
          <a:off x="2086713" y="912485"/>
          <a:ext cx="2700747" cy="14113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explicando los desajustes y sus causas</a:t>
          </a:r>
          <a:endParaRPr lang="es-ES" sz="2000" kern="1200" dirty="0"/>
        </a:p>
      </dsp:txBody>
      <dsp:txXfrm>
        <a:off x="2518833" y="912485"/>
        <a:ext cx="2268627" cy="1411359"/>
      </dsp:txXfrm>
    </dsp:sp>
    <dsp:sp modelId="{CA894DE3-B143-4A65-B0DF-DAEBCDC681C9}">
      <dsp:nvSpPr>
        <dsp:cNvPr id="0" name=""/>
        <dsp:cNvSpPr/>
      </dsp:nvSpPr>
      <dsp:spPr>
        <a:xfrm>
          <a:off x="1168" y="59828"/>
          <a:ext cx="2668080" cy="2548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título implantado = memoria verificada</a:t>
          </a:r>
          <a:endParaRPr lang="es-ES" sz="3200" kern="1200" dirty="0"/>
        </a:p>
      </dsp:txBody>
      <dsp:txXfrm>
        <a:off x="1168" y="59828"/>
        <a:ext cx="2668080" cy="25484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14E73-7013-409F-99A1-458C207E6FE5}">
      <dsp:nvSpPr>
        <dsp:cNvPr id="0" name=""/>
        <dsp:cNvSpPr/>
      </dsp:nvSpPr>
      <dsp:spPr>
        <a:xfrm>
          <a:off x="311692" y="122649"/>
          <a:ext cx="3521175" cy="2021732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latin typeface="+mn-lt"/>
              <a:ea typeface="+mn-ea"/>
              <a:cs typeface="+mn-cs"/>
            </a:rPr>
            <a:t>Informe de la visita (Comisión de Evaluación)</a:t>
          </a:r>
          <a:endParaRPr lang="es-ES" sz="2400" kern="1200" dirty="0"/>
        </a:p>
      </dsp:txBody>
      <dsp:txXfrm>
        <a:off x="311692" y="122649"/>
        <a:ext cx="3521175" cy="2021732"/>
      </dsp:txXfrm>
    </dsp:sp>
    <dsp:sp modelId="{EEF88705-3755-45AF-89D7-E59B4F89E5F1}">
      <dsp:nvSpPr>
        <dsp:cNvPr id="0" name=""/>
        <dsp:cNvSpPr/>
      </dsp:nvSpPr>
      <dsp:spPr>
        <a:xfrm>
          <a:off x="1707332" y="2127216"/>
          <a:ext cx="729894" cy="729894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707332" y="2127216"/>
        <a:ext cx="729894" cy="729894"/>
      </dsp:txXfrm>
    </dsp:sp>
    <dsp:sp modelId="{D5205292-7BEF-4F0D-B1E8-3D4442B89502}">
      <dsp:nvSpPr>
        <dsp:cNvPr id="0" name=""/>
        <dsp:cNvSpPr/>
      </dsp:nvSpPr>
      <dsp:spPr>
        <a:xfrm>
          <a:off x="311692" y="2962595"/>
          <a:ext cx="3521175" cy="2021732"/>
        </a:xfrm>
        <a:prstGeom prst="ellipse">
          <a:avLst/>
        </a:prstGeom>
        <a:solidFill>
          <a:schemeClr val="accent3">
            <a:shade val="50000"/>
            <a:hueOff val="-41857"/>
            <a:satOff val="8247"/>
            <a:lumOff val="252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latin typeface="+mn-lt"/>
              <a:ea typeface="+mn-ea"/>
              <a:cs typeface="+mn-cs"/>
            </a:rPr>
            <a:t>Estudio documentación del título (Comisión de Acreditación)</a:t>
          </a:r>
          <a:endParaRPr lang="es-ES" sz="2400" kern="1200" dirty="0"/>
        </a:p>
      </dsp:txBody>
      <dsp:txXfrm>
        <a:off x="311692" y="2962595"/>
        <a:ext cx="3521175" cy="2021732"/>
      </dsp:txXfrm>
    </dsp:sp>
    <dsp:sp modelId="{50ABE257-1E92-44C2-8AB7-C7CE9B3906FD}">
      <dsp:nvSpPr>
        <dsp:cNvPr id="0" name=""/>
        <dsp:cNvSpPr/>
      </dsp:nvSpPr>
      <dsp:spPr>
        <a:xfrm rot="21541543">
          <a:off x="4021671" y="2282863"/>
          <a:ext cx="400383" cy="46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7053"/>
            <a:satOff val="-2292"/>
            <a:lumOff val="25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/>
        </a:p>
      </dsp:txBody>
      <dsp:txXfrm rot="21541543">
        <a:off x="4021671" y="2282863"/>
        <a:ext cx="400383" cy="468139"/>
      </dsp:txXfrm>
    </dsp:sp>
    <dsp:sp modelId="{F2C7DABF-0492-4578-B979-F8A17F1AC5DD}">
      <dsp:nvSpPr>
        <dsp:cNvPr id="0" name=""/>
        <dsp:cNvSpPr/>
      </dsp:nvSpPr>
      <dsp:spPr>
        <a:xfrm>
          <a:off x="4587931" y="1656182"/>
          <a:ext cx="2180824" cy="1671962"/>
        </a:xfrm>
        <a:prstGeom prst="ellipse">
          <a:avLst/>
        </a:prstGeom>
        <a:solidFill>
          <a:schemeClr val="accent3">
            <a:shade val="50000"/>
            <a:hueOff val="-41857"/>
            <a:satOff val="8247"/>
            <a:lumOff val="252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Acreditación</a:t>
          </a:r>
          <a:endParaRPr lang="es-ES" sz="2200" kern="1200" dirty="0"/>
        </a:p>
      </dsp:txBody>
      <dsp:txXfrm>
        <a:off x="4587931" y="1656182"/>
        <a:ext cx="2180824" cy="16719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48005D-2BEC-48A9-AD3C-354DAFA456B1}">
      <dsp:nvSpPr>
        <dsp:cNvPr id="0" name=""/>
        <dsp:cNvSpPr/>
      </dsp:nvSpPr>
      <dsp:spPr>
        <a:xfrm>
          <a:off x="2940677" y="839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9CC5CB-657D-47A2-8CCC-BA1D1BC744E7}">
      <dsp:nvSpPr>
        <dsp:cNvPr id="0" name=""/>
        <dsp:cNvSpPr/>
      </dsp:nvSpPr>
      <dsp:spPr>
        <a:xfrm>
          <a:off x="3246398" y="839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Memoria verificada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46398" y="839"/>
        <a:ext cx="3262273" cy="611443"/>
      </dsp:txXfrm>
    </dsp:sp>
    <dsp:sp modelId="{84109D6F-2750-451F-8148-53204187402E}">
      <dsp:nvSpPr>
        <dsp:cNvPr id="0" name=""/>
        <dsp:cNvSpPr/>
      </dsp:nvSpPr>
      <dsp:spPr>
        <a:xfrm>
          <a:off x="2940677" y="612282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F78604-3422-42D2-B4CD-ED1086AE4C0B}">
      <dsp:nvSpPr>
        <dsp:cNvPr id="0" name=""/>
        <dsp:cNvSpPr/>
      </dsp:nvSpPr>
      <dsp:spPr>
        <a:xfrm>
          <a:off x="3246398" y="612282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I</a:t>
          </a:r>
          <a:r>
            <a:rPr lang="es-ES" sz="2300" kern="1200" dirty="0" smtClean="0"/>
            <a:t>. Verificación</a:t>
          </a:r>
          <a:endParaRPr lang="es-E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46398" y="612282"/>
        <a:ext cx="3262273" cy="611443"/>
      </dsp:txXfrm>
    </dsp:sp>
    <dsp:sp modelId="{BB376086-8934-4F80-8CA9-844E4047FCE0}">
      <dsp:nvSpPr>
        <dsp:cNvPr id="0" name=""/>
        <dsp:cNvSpPr/>
      </dsp:nvSpPr>
      <dsp:spPr>
        <a:xfrm>
          <a:off x="2940677" y="1223725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94BA28-9715-4D8B-BF60-575BF5F02006}">
      <dsp:nvSpPr>
        <dsp:cNvPr id="0" name=""/>
        <dsp:cNvSpPr/>
      </dsp:nvSpPr>
      <dsp:spPr>
        <a:xfrm>
          <a:off x="3246398" y="1223725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I. Modificación</a:t>
          </a:r>
        </a:p>
      </dsp:txBody>
      <dsp:txXfrm>
        <a:off x="3246398" y="1223725"/>
        <a:ext cx="3262273" cy="611443"/>
      </dsp:txXfrm>
    </dsp:sp>
    <dsp:sp modelId="{01AFF3C4-52F9-4343-A72D-60EFB02C69C5}">
      <dsp:nvSpPr>
        <dsp:cNvPr id="0" name=""/>
        <dsp:cNvSpPr/>
      </dsp:nvSpPr>
      <dsp:spPr>
        <a:xfrm>
          <a:off x="2935060" y="1835169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B9E38D-6484-4156-A14D-D18027DA78D9}">
      <dsp:nvSpPr>
        <dsp:cNvPr id="0" name=""/>
        <dsp:cNvSpPr/>
      </dsp:nvSpPr>
      <dsp:spPr>
        <a:xfrm>
          <a:off x="3350277" y="1835169"/>
          <a:ext cx="400323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I. Autorización Comunidad Autónoma</a:t>
          </a:r>
        </a:p>
      </dsp:txBody>
      <dsp:txXfrm>
        <a:off x="3350277" y="1835169"/>
        <a:ext cx="4003233" cy="611443"/>
      </dsp:txXfrm>
    </dsp:sp>
    <dsp:sp modelId="{2020BA65-6ABB-4196-8B54-DFF8A39F6CF2}">
      <dsp:nvSpPr>
        <dsp:cNvPr id="0" name=""/>
        <dsp:cNvSpPr/>
      </dsp:nvSpPr>
      <dsp:spPr>
        <a:xfrm>
          <a:off x="2940677" y="2446612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21A4F2-ECF1-434E-80E3-B5A7ADF504A0}">
      <dsp:nvSpPr>
        <dsp:cNvPr id="0" name=""/>
        <dsp:cNvSpPr/>
      </dsp:nvSpPr>
      <dsp:spPr>
        <a:xfrm>
          <a:off x="3246398" y="2446612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I. Anuales Seguimiento Interno </a:t>
          </a:r>
        </a:p>
      </dsp:txBody>
      <dsp:txXfrm>
        <a:off x="3246398" y="2446612"/>
        <a:ext cx="3262273" cy="611443"/>
      </dsp:txXfrm>
    </dsp:sp>
    <dsp:sp modelId="{F05BBBB7-D520-407C-BF34-F5584377754A}">
      <dsp:nvSpPr>
        <dsp:cNvPr id="0" name=""/>
        <dsp:cNvSpPr/>
      </dsp:nvSpPr>
      <dsp:spPr>
        <a:xfrm>
          <a:off x="2930002" y="3092776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AD05C5-A7E5-4232-B704-60F22044F3FF}">
      <dsp:nvSpPr>
        <dsp:cNvPr id="0" name=""/>
        <dsp:cNvSpPr/>
      </dsp:nvSpPr>
      <dsp:spPr>
        <a:xfrm>
          <a:off x="3181875" y="3079878"/>
          <a:ext cx="4813093" cy="632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I. Seguimiento Externo</a:t>
          </a:r>
        </a:p>
      </dsp:txBody>
      <dsp:txXfrm>
        <a:off x="3181875" y="3079878"/>
        <a:ext cx="4813093" cy="632605"/>
      </dsp:txXfrm>
    </dsp:sp>
    <dsp:sp modelId="{1C672248-97D5-45AC-A88C-C011A553337B}">
      <dsp:nvSpPr>
        <dsp:cNvPr id="0" name=""/>
        <dsp:cNvSpPr/>
      </dsp:nvSpPr>
      <dsp:spPr>
        <a:xfrm>
          <a:off x="2940677" y="3690661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B9ECFA-DB35-4D67-9CF9-26A42F8CFC07}">
      <dsp:nvSpPr>
        <dsp:cNvPr id="0" name=""/>
        <dsp:cNvSpPr/>
      </dsp:nvSpPr>
      <dsp:spPr>
        <a:xfrm>
          <a:off x="3246398" y="3690661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accent1">
                  <a:lumMod val="75000"/>
                </a:schemeClr>
              </a:solidFill>
            </a:rPr>
            <a:t>I. Autoevaluación</a:t>
          </a:r>
          <a:r>
            <a:rPr lang="es-ES" sz="2800" kern="1200" dirty="0" smtClean="0"/>
            <a:t> </a:t>
          </a:r>
          <a:endParaRPr lang="es-ES" sz="3200" kern="1200" dirty="0" smtClean="0"/>
        </a:p>
      </dsp:txBody>
      <dsp:txXfrm>
        <a:off x="3246398" y="3690661"/>
        <a:ext cx="3262273" cy="611443"/>
      </dsp:txXfrm>
    </dsp:sp>
    <dsp:sp modelId="{11E41A55-E03A-45B7-AD79-188F0EF22F17}">
      <dsp:nvSpPr>
        <dsp:cNvPr id="0" name=""/>
        <dsp:cNvSpPr/>
      </dsp:nvSpPr>
      <dsp:spPr>
        <a:xfrm>
          <a:off x="2940677" y="4302104"/>
          <a:ext cx="611443" cy="6114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74275-62A7-4BEE-A265-7C6B2C3B324B}">
      <dsp:nvSpPr>
        <dsp:cNvPr id="0" name=""/>
        <dsp:cNvSpPr/>
      </dsp:nvSpPr>
      <dsp:spPr>
        <a:xfrm>
          <a:off x="3246398" y="4302104"/>
          <a:ext cx="3262273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990" rIns="0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>
              <a:solidFill>
                <a:schemeClr val="accent1">
                  <a:lumMod val="75000"/>
                </a:schemeClr>
              </a:solidFill>
            </a:rPr>
            <a:t>I. Visita</a:t>
          </a:r>
          <a:endParaRPr lang="es-ES" sz="3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246398" y="4302104"/>
        <a:ext cx="3262273" cy="61144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A72FA0-FDDA-45DD-8548-05AA7779E270}">
      <dsp:nvSpPr>
        <dsp:cNvPr id="0" name=""/>
        <dsp:cNvSpPr/>
      </dsp:nvSpPr>
      <dsp:spPr>
        <a:xfrm>
          <a:off x="5328" y="571377"/>
          <a:ext cx="2367362" cy="71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Ajustes a requisitos acreditación</a:t>
          </a:r>
          <a:endParaRPr lang="es-ES" sz="2000" kern="1200" dirty="0"/>
        </a:p>
      </dsp:txBody>
      <dsp:txXfrm>
        <a:off x="5328" y="571377"/>
        <a:ext cx="2367362" cy="712254"/>
      </dsp:txXfrm>
    </dsp:sp>
    <dsp:sp modelId="{85703293-EF40-4420-BB62-2E343F4F5164}">
      <dsp:nvSpPr>
        <dsp:cNvPr id="0" name=""/>
        <dsp:cNvSpPr/>
      </dsp:nvSpPr>
      <dsp:spPr>
        <a:xfrm>
          <a:off x="242064" y="1283631"/>
          <a:ext cx="236736" cy="49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261"/>
              </a:lnTo>
              <a:lnTo>
                <a:pt x="236736" y="494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01F10-6BC2-478E-BD3B-2D4DFAF8A28F}">
      <dsp:nvSpPr>
        <dsp:cNvPr id="0" name=""/>
        <dsp:cNvSpPr/>
      </dsp:nvSpPr>
      <dsp:spPr>
        <a:xfrm>
          <a:off x="478800" y="1421766"/>
          <a:ext cx="1825045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Revisión y adaptación Guías Docentes</a:t>
          </a:r>
          <a:endParaRPr lang="es-ES" sz="1800" kern="1200" dirty="0"/>
        </a:p>
      </dsp:txBody>
      <dsp:txXfrm>
        <a:off x="478800" y="1421766"/>
        <a:ext cx="1825045" cy="712254"/>
      </dsp:txXfrm>
    </dsp:sp>
    <dsp:sp modelId="{009D3643-B7C1-479C-9716-C86299F847F7}">
      <dsp:nvSpPr>
        <dsp:cNvPr id="0" name=""/>
        <dsp:cNvSpPr/>
      </dsp:nvSpPr>
      <dsp:spPr>
        <a:xfrm>
          <a:off x="242064" y="1283631"/>
          <a:ext cx="236736" cy="138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579"/>
              </a:lnTo>
              <a:lnTo>
                <a:pt x="236736" y="1384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026E-F677-45CF-9413-D4BF3D2763CB}">
      <dsp:nvSpPr>
        <dsp:cNvPr id="0" name=""/>
        <dsp:cNvSpPr/>
      </dsp:nvSpPr>
      <dsp:spPr>
        <a:xfrm>
          <a:off x="478800" y="2312083"/>
          <a:ext cx="1931963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Consejos de curso, Consejos de grado/máster</a:t>
          </a:r>
          <a:endParaRPr lang="es-ES" sz="1800" kern="1200" dirty="0"/>
        </a:p>
      </dsp:txBody>
      <dsp:txXfrm>
        <a:off x="478800" y="2312083"/>
        <a:ext cx="1931963" cy="712254"/>
      </dsp:txXfrm>
    </dsp:sp>
    <dsp:sp modelId="{44D40CE9-913E-4943-82DA-D8AA99CD6663}">
      <dsp:nvSpPr>
        <dsp:cNvPr id="0" name=""/>
        <dsp:cNvSpPr/>
      </dsp:nvSpPr>
      <dsp:spPr>
        <a:xfrm>
          <a:off x="242064" y="1283631"/>
          <a:ext cx="236736" cy="2314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4826"/>
              </a:lnTo>
              <a:lnTo>
                <a:pt x="236736" y="2314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929EF-294E-4B30-8D84-E3335AE94A2A}">
      <dsp:nvSpPr>
        <dsp:cNvPr id="0" name=""/>
        <dsp:cNvSpPr/>
      </dsp:nvSpPr>
      <dsp:spPr>
        <a:xfrm>
          <a:off x="478800" y="3242330"/>
          <a:ext cx="1831393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Transversal (crit.1, 2, 3, 4)</a:t>
          </a:r>
          <a:endParaRPr lang="es-ES" sz="1800" kern="1200" dirty="0"/>
        </a:p>
      </dsp:txBody>
      <dsp:txXfrm>
        <a:off x="478800" y="3242330"/>
        <a:ext cx="1831393" cy="712254"/>
      </dsp:txXfrm>
    </dsp:sp>
    <dsp:sp modelId="{3CD7B5BC-F99A-4F4E-9334-C3B7FA1C3666}">
      <dsp:nvSpPr>
        <dsp:cNvPr id="0" name=""/>
        <dsp:cNvSpPr/>
      </dsp:nvSpPr>
      <dsp:spPr>
        <a:xfrm>
          <a:off x="2728817" y="571377"/>
          <a:ext cx="1424508" cy="71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Evidencias</a:t>
          </a:r>
          <a:endParaRPr lang="es-ES" sz="2000" kern="1200" dirty="0"/>
        </a:p>
      </dsp:txBody>
      <dsp:txXfrm>
        <a:off x="2728817" y="571377"/>
        <a:ext cx="1424508" cy="712254"/>
      </dsp:txXfrm>
    </dsp:sp>
    <dsp:sp modelId="{CB6122AA-1F53-4B36-A334-EF0B443E36C1}">
      <dsp:nvSpPr>
        <dsp:cNvPr id="0" name=""/>
        <dsp:cNvSpPr/>
      </dsp:nvSpPr>
      <dsp:spPr>
        <a:xfrm>
          <a:off x="2871268" y="1283631"/>
          <a:ext cx="142450" cy="623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42"/>
              </a:lnTo>
              <a:lnTo>
                <a:pt x="142450" y="62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3BCA3-3FE6-41F8-AB84-EC0BF0DB1F1E}">
      <dsp:nvSpPr>
        <dsp:cNvPr id="0" name=""/>
        <dsp:cNvSpPr/>
      </dsp:nvSpPr>
      <dsp:spPr>
        <a:xfrm>
          <a:off x="3013719" y="1461695"/>
          <a:ext cx="1335903" cy="89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Sistema de información en fase de preparación</a:t>
          </a:r>
          <a:endParaRPr lang="es-ES" sz="1600" kern="1200" dirty="0"/>
        </a:p>
      </dsp:txBody>
      <dsp:txXfrm>
        <a:off x="3013719" y="1461695"/>
        <a:ext cx="1335903" cy="891557"/>
      </dsp:txXfrm>
    </dsp:sp>
    <dsp:sp modelId="{5AF95E72-EC64-42E1-9577-4044F57105AD}">
      <dsp:nvSpPr>
        <dsp:cNvPr id="0" name=""/>
        <dsp:cNvSpPr/>
      </dsp:nvSpPr>
      <dsp:spPr>
        <a:xfrm>
          <a:off x="2871268" y="1283631"/>
          <a:ext cx="142450" cy="169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462"/>
              </a:lnTo>
              <a:lnTo>
                <a:pt x="142450" y="1693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78970-2AE5-46E8-BDFE-2FB3321398FF}">
      <dsp:nvSpPr>
        <dsp:cNvPr id="0" name=""/>
        <dsp:cNvSpPr/>
      </dsp:nvSpPr>
      <dsp:spPr>
        <a:xfrm>
          <a:off x="3013719" y="2531315"/>
          <a:ext cx="1335903" cy="891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Sistema vigente</a:t>
          </a:r>
          <a:endParaRPr lang="es-ES" sz="1800" kern="1200" dirty="0"/>
        </a:p>
      </dsp:txBody>
      <dsp:txXfrm>
        <a:off x="3013719" y="2531315"/>
        <a:ext cx="1335903" cy="891557"/>
      </dsp:txXfrm>
    </dsp:sp>
    <dsp:sp modelId="{99CBC150-0BD6-4B18-8A56-3CF00730687C}">
      <dsp:nvSpPr>
        <dsp:cNvPr id="0" name=""/>
        <dsp:cNvSpPr/>
      </dsp:nvSpPr>
      <dsp:spPr>
        <a:xfrm>
          <a:off x="4509452" y="571377"/>
          <a:ext cx="1934183" cy="71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Informe de autoevaluación</a:t>
          </a:r>
        </a:p>
      </dsp:txBody>
      <dsp:txXfrm>
        <a:off x="4509452" y="571377"/>
        <a:ext cx="1934183" cy="712254"/>
      </dsp:txXfrm>
    </dsp:sp>
    <dsp:sp modelId="{E9F49A4F-1998-460E-96C6-F9AA00D0368B}">
      <dsp:nvSpPr>
        <dsp:cNvPr id="0" name=""/>
        <dsp:cNvSpPr/>
      </dsp:nvSpPr>
      <dsp:spPr>
        <a:xfrm>
          <a:off x="4702871" y="1283631"/>
          <a:ext cx="193418" cy="53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90"/>
              </a:lnTo>
              <a:lnTo>
                <a:pt x="193418" y="534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3F02C-1909-46A2-839D-28EE2AE8E989}">
      <dsp:nvSpPr>
        <dsp:cNvPr id="0" name=""/>
        <dsp:cNvSpPr/>
      </dsp:nvSpPr>
      <dsp:spPr>
        <a:xfrm>
          <a:off x="4896289" y="1461695"/>
          <a:ext cx="1711609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Sesiones grupales “tutoría”</a:t>
          </a:r>
        </a:p>
      </dsp:txBody>
      <dsp:txXfrm>
        <a:off x="4896289" y="1461695"/>
        <a:ext cx="1711609" cy="712254"/>
      </dsp:txXfrm>
    </dsp:sp>
    <dsp:sp modelId="{DAE4396B-FDA7-44BC-9EC1-65DFE1B156AD}">
      <dsp:nvSpPr>
        <dsp:cNvPr id="0" name=""/>
        <dsp:cNvSpPr/>
      </dsp:nvSpPr>
      <dsp:spPr>
        <a:xfrm>
          <a:off x="4702871" y="1283631"/>
          <a:ext cx="193418" cy="1424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508"/>
              </a:lnTo>
              <a:lnTo>
                <a:pt x="193418" y="1424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6B60-69CE-4A6F-9694-CE63C54EE55D}">
      <dsp:nvSpPr>
        <dsp:cNvPr id="0" name=""/>
        <dsp:cNvSpPr/>
      </dsp:nvSpPr>
      <dsp:spPr>
        <a:xfrm>
          <a:off x="4896289" y="2352012"/>
          <a:ext cx="1567597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Aprobación de informe por Órganos centro*</a:t>
          </a:r>
        </a:p>
      </dsp:txBody>
      <dsp:txXfrm>
        <a:off x="4896289" y="2352012"/>
        <a:ext cx="1567597" cy="712254"/>
      </dsp:txXfrm>
    </dsp:sp>
    <dsp:sp modelId="{5854E7A8-1F5A-421F-9669-ABE4C7089F47}">
      <dsp:nvSpPr>
        <dsp:cNvPr id="0" name=""/>
        <dsp:cNvSpPr/>
      </dsp:nvSpPr>
      <dsp:spPr>
        <a:xfrm>
          <a:off x="6799763" y="571377"/>
          <a:ext cx="1424508" cy="712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Visita</a:t>
          </a:r>
          <a:endParaRPr lang="es-ES" sz="4000" kern="1200" dirty="0"/>
        </a:p>
      </dsp:txBody>
      <dsp:txXfrm>
        <a:off x="6799763" y="571377"/>
        <a:ext cx="1424508" cy="712254"/>
      </dsp:txXfrm>
    </dsp:sp>
    <dsp:sp modelId="{F84E5B94-DFA6-4B81-9FC1-68500E47CB4C}">
      <dsp:nvSpPr>
        <dsp:cNvPr id="0" name=""/>
        <dsp:cNvSpPr/>
      </dsp:nvSpPr>
      <dsp:spPr>
        <a:xfrm>
          <a:off x="6942214" y="1283631"/>
          <a:ext cx="142450" cy="53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190"/>
              </a:lnTo>
              <a:lnTo>
                <a:pt x="142450" y="534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455F2-01FC-4422-A332-C5A4000BB606}">
      <dsp:nvSpPr>
        <dsp:cNvPr id="0" name=""/>
        <dsp:cNvSpPr/>
      </dsp:nvSpPr>
      <dsp:spPr>
        <a:xfrm>
          <a:off x="7084664" y="1461695"/>
          <a:ext cx="1139606" cy="712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Entrevistas</a:t>
          </a:r>
          <a:endParaRPr lang="es-ES" sz="1800" kern="1200" dirty="0"/>
        </a:p>
      </dsp:txBody>
      <dsp:txXfrm>
        <a:off x="7084664" y="1461695"/>
        <a:ext cx="1139606" cy="712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11" descr="sin letras 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435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11" descr="sin letras 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435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ACF1E37-896D-4077-908D-B9667794755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DE2D9C-A189-44A5-B077-86FCB638C354}" type="datetimeFigureOut">
              <a:rPr lang="es-ES" smtClean="0"/>
              <a:pPr/>
              <a:t>16/05/2014</a:t>
            </a:fld>
            <a:endParaRPr lang="es-ES"/>
          </a:p>
        </p:txBody>
      </p:sp>
      <p:pic>
        <p:nvPicPr>
          <p:cNvPr id="9" name="Picture 11" descr="sin letras colo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2096" y="44624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0" y="0"/>
            <a:ext cx="9124820" cy="364992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524328" y="3573016"/>
            <a:ext cx="1633353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443067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800" b="1" dirty="0" smtClean="0"/>
              <a:t>Renovación Acreditación UMH </a:t>
            </a:r>
            <a:r>
              <a:rPr lang="es-ES" sz="4800" b="1" dirty="0" smtClean="0"/>
              <a:t>2015-2016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465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2: Información y Transparencia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7165222"/>
              </p:ext>
            </p:extLst>
          </p:nvPr>
        </p:nvGraphicFramePr>
        <p:xfrm>
          <a:off x="467544" y="1844822"/>
          <a:ext cx="8136904" cy="2736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40519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709090">
                <a:tc>
                  <a:txBody>
                    <a:bodyPr/>
                    <a:lstStyle/>
                    <a:p>
                      <a:r>
                        <a:rPr lang="es-ES" dirty="0" smtClean="0"/>
                        <a:t>2.1.</a:t>
                      </a:r>
                      <a:r>
                        <a:rPr lang="es-ES" baseline="0" dirty="0" smtClean="0"/>
                        <a:t> Publicación de información adecuada y actualizada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1 y  Criterio 2</a:t>
                      </a:r>
                      <a:endParaRPr lang="es-ES" dirty="0"/>
                    </a:p>
                  </a:txBody>
                  <a:tcPr/>
                </a:tc>
              </a:tr>
              <a:tr h="811011">
                <a:tc>
                  <a:txBody>
                    <a:bodyPr/>
                    <a:lstStyle/>
                    <a:p>
                      <a:r>
                        <a:rPr lang="es-ES" dirty="0" smtClean="0"/>
                        <a:t>2.2. La</a:t>
                      </a:r>
                      <a:r>
                        <a:rPr lang="es-ES" baseline="0" dirty="0" smtClean="0"/>
                        <a:t> información para la toma de decisiones es fácilmente accesible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1 y  Criterio 2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811011">
                <a:tc>
                  <a:txBody>
                    <a:bodyPr/>
                    <a:lstStyle/>
                    <a:p>
                      <a:r>
                        <a:rPr lang="es-ES" dirty="0" smtClean="0"/>
                        <a:t>2.3. Los estudiantes tienen</a:t>
                      </a:r>
                      <a:r>
                        <a:rPr lang="es-ES" baseline="0" dirty="0" smtClean="0"/>
                        <a:t> acceso en el momento oportuno a la información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Criterio 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3: SGIC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5746517"/>
              </p:ext>
            </p:extLst>
          </p:nvPr>
        </p:nvGraphicFramePr>
        <p:xfrm>
          <a:off x="467544" y="1844822"/>
          <a:ext cx="8136904" cy="29430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40519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709090">
                <a:tc>
                  <a:txBody>
                    <a:bodyPr/>
                    <a:lstStyle/>
                    <a:p>
                      <a:r>
                        <a:rPr lang="es-ES" dirty="0" smtClean="0"/>
                        <a:t>3.1.</a:t>
                      </a:r>
                      <a:r>
                        <a:rPr lang="es-ES" baseline="0" dirty="0" smtClean="0"/>
                        <a:t> El SGIC garantiza la recogida y análisis continuo de la información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5</a:t>
                      </a:r>
                      <a:endParaRPr lang="es-ES" dirty="0"/>
                    </a:p>
                  </a:txBody>
                  <a:tcPr/>
                </a:tc>
              </a:tr>
              <a:tr h="811011">
                <a:tc>
                  <a:txBody>
                    <a:bodyPr/>
                    <a:lstStyle/>
                    <a:p>
                      <a:r>
                        <a:rPr lang="es-ES" dirty="0" smtClean="0"/>
                        <a:t>3.2. El SGIC facilita el proceso</a:t>
                      </a:r>
                      <a:r>
                        <a:rPr lang="es-ES" baseline="0" dirty="0" smtClean="0"/>
                        <a:t> de seguimiento, modificación y acreditación del título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Recomendaciones informe</a:t>
                      </a:r>
                      <a:r>
                        <a:rPr lang="es-ES" baseline="0" dirty="0" smtClean="0"/>
                        <a:t> seguimiento AVAP, </a:t>
                      </a:r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3, Criterio 4 y Criterio 5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811011">
                <a:tc>
                  <a:txBody>
                    <a:bodyPr/>
                    <a:lstStyle/>
                    <a:p>
                      <a:r>
                        <a:rPr lang="es-ES" dirty="0" smtClean="0"/>
                        <a:t>3.3. El SGIC facilita la evaluación</a:t>
                      </a:r>
                      <a:r>
                        <a:rPr lang="es-ES" baseline="0" dirty="0" smtClean="0"/>
                        <a:t> y mejora de la calidad del proceso de enseñanza-aprendizaje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Criterio 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4: Personal académico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826689"/>
              </p:ext>
            </p:extLst>
          </p:nvPr>
        </p:nvGraphicFramePr>
        <p:xfrm>
          <a:off x="323528" y="1789836"/>
          <a:ext cx="8568952" cy="35273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0520"/>
                <a:gridCol w="3888432"/>
              </a:tblGrid>
              <a:tr h="40519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709090">
                <a:tc>
                  <a:txBody>
                    <a:bodyPr/>
                    <a:lstStyle/>
                    <a:p>
                      <a:r>
                        <a:rPr lang="es-ES" dirty="0" smtClean="0"/>
                        <a:t>4.1.</a:t>
                      </a:r>
                      <a:r>
                        <a:rPr lang="es-ES" baseline="0" dirty="0" smtClean="0"/>
                        <a:t> El PDI está cualificado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 2.4 (que</a:t>
                      </a:r>
                      <a:r>
                        <a:rPr lang="es-ES" baseline="0" dirty="0" smtClean="0"/>
                        <a:t> esté disponible en la web)</a:t>
                      </a:r>
                    </a:p>
                    <a:p>
                      <a:r>
                        <a:rPr lang="es-ES" baseline="0" dirty="0" smtClean="0"/>
                        <a:t>No se analiza el PDI de 1º curso y prácticas </a:t>
                      </a:r>
                      <a:endParaRPr lang="es-ES" dirty="0"/>
                    </a:p>
                  </a:txBody>
                  <a:tcPr/>
                </a:tc>
              </a:tr>
              <a:tr h="638336">
                <a:tc>
                  <a:txBody>
                    <a:bodyPr/>
                    <a:lstStyle/>
                    <a:p>
                      <a:r>
                        <a:rPr lang="es-ES" dirty="0" smtClean="0"/>
                        <a:t>4.2. El PDI es</a:t>
                      </a:r>
                      <a:r>
                        <a:rPr lang="es-ES" baseline="0" dirty="0" smtClean="0"/>
                        <a:t> suficiente y dispone de dedicación adecuada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 6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378963">
                <a:tc>
                  <a:txBody>
                    <a:bodyPr/>
                    <a:lstStyle/>
                    <a:p>
                      <a:r>
                        <a:rPr lang="es-ES" dirty="0" smtClean="0"/>
                        <a:t>4.3. El PDI actualiza sus conocimientos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/>
                    </a:p>
                  </a:txBody>
                  <a:tcPr/>
                </a:tc>
              </a:tr>
              <a:tr h="811011">
                <a:tc>
                  <a:txBody>
                    <a:bodyPr/>
                    <a:lstStyle/>
                    <a:p>
                      <a:r>
                        <a:rPr lang="es-ES" dirty="0" smtClean="0"/>
                        <a:t>4.4. La universidad ha hecho efectivos los compromisos y recomendaciones</a:t>
                      </a:r>
                      <a:r>
                        <a:rPr lang="es-ES" baseline="0" dirty="0" smtClean="0"/>
                        <a:t> de la memoria de verificación relativos al PDI y PA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980729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5: Personal de apoyo, recursos materiales y servicios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2553937"/>
              </p:ext>
            </p:extLst>
          </p:nvPr>
        </p:nvGraphicFramePr>
        <p:xfrm>
          <a:off x="395536" y="1916832"/>
          <a:ext cx="8568952" cy="4448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600"/>
                <a:gridCol w="3168352"/>
              </a:tblGrid>
              <a:tr h="43693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398846">
                <a:tc>
                  <a:txBody>
                    <a:bodyPr/>
                    <a:lstStyle/>
                    <a:p>
                      <a:r>
                        <a:rPr lang="es-ES" dirty="0" smtClean="0"/>
                        <a:t>5.1.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El PA es suficiente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/>
                    </a:p>
                  </a:txBody>
                  <a:tcPr/>
                </a:tc>
              </a:tr>
              <a:tr h="690216">
                <a:tc>
                  <a:txBody>
                    <a:bodyPr/>
                    <a:lstStyle/>
                    <a:p>
                      <a:r>
                        <a:rPr lang="es-ES" dirty="0" smtClean="0"/>
                        <a:t>5.2. Los recursos materiales son suficientes</a:t>
                      </a:r>
                      <a:r>
                        <a:rPr lang="es-ES" baseline="0" dirty="0" smtClean="0"/>
                        <a:t> y adecuados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690216">
                <a:tc>
                  <a:txBody>
                    <a:bodyPr/>
                    <a:lstStyle/>
                    <a:p>
                      <a:r>
                        <a:rPr lang="es-ES" dirty="0" smtClean="0"/>
                        <a:t>5.3. Infraestructuras y materiales para títulos  a distancia/</a:t>
                      </a:r>
                      <a:r>
                        <a:rPr lang="es-ES" dirty="0" err="1" smtClean="0"/>
                        <a:t>semipresencial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/>
                    </a:p>
                  </a:txBody>
                  <a:tcPr/>
                </a:tc>
              </a:tr>
              <a:tr h="664110">
                <a:tc>
                  <a:txBody>
                    <a:bodyPr/>
                    <a:lstStyle/>
                    <a:p>
                      <a:r>
                        <a:rPr lang="es-ES" dirty="0" smtClean="0"/>
                        <a:t>5.4. Los servicios</a:t>
                      </a:r>
                      <a:r>
                        <a:rPr lang="es-ES" baseline="0" dirty="0" smtClean="0"/>
                        <a:t> de apoyo y orientación facilitan el proceso de enseñanza-aprendizaje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653670">
                <a:tc>
                  <a:txBody>
                    <a:bodyPr/>
                    <a:lstStyle/>
                    <a:p>
                      <a:r>
                        <a:rPr lang="es-ES" dirty="0" smtClean="0"/>
                        <a:t>5.5. Las</a:t>
                      </a:r>
                      <a:r>
                        <a:rPr lang="es-ES" baseline="0" dirty="0" smtClean="0"/>
                        <a:t> prácticas externas son adecuadas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en su totalidad</a:t>
                      </a:r>
                      <a:r>
                        <a:rPr lang="es-ES" baseline="0" dirty="0" smtClean="0"/>
                        <a:t>, pero en Criterios 2.6 y Criterio 5.3</a:t>
                      </a:r>
                      <a:endParaRPr lang="es-ES" dirty="0"/>
                    </a:p>
                  </a:txBody>
                  <a:tcPr/>
                </a:tc>
              </a:tr>
              <a:tr h="874536">
                <a:tc>
                  <a:txBody>
                    <a:bodyPr/>
                    <a:lstStyle/>
                    <a:p>
                      <a:r>
                        <a:rPr lang="es-ES" dirty="0" smtClean="0"/>
                        <a:t>5.6. La universidad ha hecho efectivos los compromisos y recomendaciones</a:t>
                      </a:r>
                      <a:r>
                        <a:rPr lang="es-ES" baseline="0" dirty="0" smtClean="0"/>
                        <a:t> de la memoria de verificación relativos a recursos materiales y servicios de apoyo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6: Resultados de aprendizaje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95536" y="1916832"/>
          <a:ext cx="8568952" cy="295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3168352"/>
              </a:tblGrid>
              <a:tr h="43693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398846">
                <a:tc>
                  <a:txBody>
                    <a:bodyPr/>
                    <a:lstStyle/>
                    <a:p>
                      <a:r>
                        <a:rPr lang="es-ES" dirty="0" smtClean="0"/>
                        <a:t>6.1.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Las actividades, metodologías y</a:t>
                      </a:r>
                      <a:r>
                        <a:rPr lang="es-ES" baseline="0" dirty="0" smtClean="0"/>
                        <a:t> sistemas de evaluación son adecuados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seguimiento, pero se evalúa en Guías Docentes</a:t>
                      </a:r>
                      <a:endParaRPr lang="es-ES" dirty="0"/>
                    </a:p>
                  </a:txBody>
                  <a:tcPr/>
                </a:tc>
              </a:tr>
              <a:tr h="690216">
                <a:tc>
                  <a:txBody>
                    <a:bodyPr/>
                    <a:lstStyle/>
                    <a:p>
                      <a:r>
                        <a:rPr lang="es-ES" dirty="0" smtClean="0"/>
                        <a:t>6.2. Los resultados</a:t>
                      </a:r>
                      <a:r>
                        <a:rPr lang="es-ES" baseline="0" dirty="0" smtClean="0"/>
                        <a:t> de aprendizaje alcanzados se adecúan a los objetivos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690216">
                <a:tc>
                  <a:txBody>
                    <a:bodyPr/>
                    <a:lstStyle/>
                    <a:p>
                      <a:r>
                        <a:rPr lang="es-ES" dirty="0" smtClean="0"/>
                        <a:t>6.3. Los resultados</a:t>
                      </a:r>
                      <a:r>
                        <a:rPr lang="es-ES" baseline="0" dirty="0" smtClean="0"/>
                        <a:t> de aprendizaje necesarios para alcanzar el perfil de egreso garantizan un nivel de </a:t>
                      </a:r>
                      <a:r>
                        <a:rPr lang="es-ES" baseline="0" dirty="0" err="1" smtClean="0"/>
                        <a:t>empleabilidad</a:t>
                      </a:r>
                      <a:r>
                        <a:rPr lang="es-ES" baseline="0" dirty="0" smtClean="0"/>
                        <a:t> satisfactorio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7: Indicadores de satisfacción y rendimiento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95536" y="1916832"/>
          <a:ext cx="8568952" cy="1891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3168352"/>
              </a:tblGrid>
              <a:tr h="43693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398846">
                <a:tc>
                  <a:txBody>
                    <a:bodyPr/>
                    <a:lstStyle/>
                    <a:p>
                      <a:r>
                        <a:rPr lang="es-ES" dirty="0" smtClean="0"/>
                        <a:t>7.1.</a:t>
                      </a:r>
                      <a:r>
                        <a:rPr lang="es-ES" baseline="0" dirty="0" smtClean="0"/>
                        <a:t> La evolución de los datos es adecuada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 6</a:t>
                      </a:r>
                      <a:endParaRPr lang="es-ES" dirty="0"/>
                    </a:p>
                  </a:txBody>
                  <a:tcPr/>
                </a:tc>
              </a:tr>
              <a:tr h="316350">
                <a:tc>
                  <a:txBody>
                    <a:bodyPr/>
                    <a:lstStyle/>
                    <a:p>
                      <a:r>
                        <a:rPr lang="es-ES" dirty="0" smtClean="0"/>
                        <a:t>7.2. La satisfacción es adecuada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 5</a:t>
                      </a:r>
                      <a:endParaRPr lang="es-ES" dirty="0"/>
                    </a:p>
                  </a:txBody>
                  <a:tcPr/>
                </a:tc>
              </a:tr>
              <a:tr h="690216">
                <a:tc>
                  <a:txBody>
                    <a:bodyPr/>
                    <a:lstStyle/>
                    <a:p>
                      <a:r>
                        <a:rPr lang="es-ES" dirty="0" smtClean="0"/>
                        <a:t>7.3. Los valores de los indicadores de inserción</a:t>
                      </a:r>
                      <a:r>
                        <a:rPr lang="es-ES" baseline="0" dirty="0" smtClean="0"/>
                        <a:t> laboral son adecuados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 5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11560" y="4316903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Para superar la acreditación es imprescindible valoración “B” en: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Criterio 4: Personal académico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Criterio 5: Personal de apoyo, recursos materiales y servicios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/>
              <a:t>Criterio 6 Resultados de aprendizaje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8596198"/>
              </p:ext>
            </p:extLst>
          </p:nvPr>
        </p:nvGraphicFramePr>
        <p:xfrm>
          <a:off x="480772" y="1700807"/>
          <a:ext cx="5963436" cy="164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3279"/>
                <a:gridCol w="1730157"/>
              </a:tblGrid>
              <a:tr h="27242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﻿Criterios REACU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828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effectLst/>
                        </a:rPr>
                        <a:t>Se alcanza </a:t>
                      </a:r>
                      <a:r>
                        <a:rPr lang="es-ES" sz="1800" u="none" strike="noStrike" dirty="0">
                          <a:effectLst/>
                        </a:rPr>
                        <a:t>excelentemente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A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Se alcanza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B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1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Se alcanza parcialmente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C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effectLst/>
                        </a:rPr>
                        <a:t>No se </a:t>
                      </a:r>
                      <a:r>
                        <a:rPr lang="es-ES" sz="1800" u="none" strike="noStrike" dirty="0">
                          <a:effectLst/>
                        </a:rPr>
                        <a:t>alcanza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D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63688" y="1124744"/>
            <a:ext cx="51192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Calendario UMH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7719" y="5157192"/>
            <a:ext cx="7776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 smtClean="0"/>
              <a:t>*(</a:t>
            </a:r>
            <a:r>
              <a:rPr lang="es-ES" sz="1200" dirty="0"/>
              <a:t>fecha por determinar a la espera de la recepción del Informe de evaluación para la renovación de la acreditación del máster que está participando)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7164318"/>
              </p:ext>
            </p:extLst>
          </p:nvPr>
        </p:nvGraphicFramePr>
        <p:xfrm>
          <a:off x="525187" y="2060848"/>
          <a:ext cx="8032252" cy="30297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3502"/>
                <a:gridCol w="6848750"/>
              </a:tblGrid>
              <a:tr h="395052"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12-14 mayo</a:t>
                      </a:r>
                      <a:endParaRPr lang="es-E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Visita Comité de Evaluación (Proyecto piloto Acreditación-AVAP)</a:t>
                      </a:r>
                      <a:endParaRPr lang="es-ES" sz="18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6012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Mayo-septiembre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Sistema</a:t>
                      </a:r>
                      <a:r>
                        <a:rPr lang="es-ES" baseline="0" dirty="0" smtClean="0"/>
                        <a:t> de información soporte evidencias</a:t>
                      </a:r>
                      <a:endParaRPr lang="es-ES" dirty="0"/>
                    </a:p>
                  </a:txBody>
                  <a:tcPr/>
                </a:tc>
              </a:tr>
              <a:tr h="316932">
                <a:tc>
                  <a:txBody>
                    <a:bodyPr/>
                    <a:lstStyle/>
                    <a:p>
                      <a:r>
                        <a:rPr kumimoji="0" lang="es-ES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junio - 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Sesiones formativas sobre Guías Docentes</a:t>
                      </a:r>
                    </a:p>
                  </a:txBody>
                  <a:tcPr/>
                </a:tc>
              </a:tr>
              <a:tr h="657394">
                <a:tc>
                  <a:txBody>
                    <a:bodyPr/>
                    <a:lstStyle/>
                    <a:p>
                      <a:r>
                        <a:rPr kumimoji="0" lang="es-ES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Junio-sept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Introducción de revisiones tras estudio de la</a:t>
                      </a:r>
                      <a:r>
                        <a:rPr kumimoji="0" lang="es-ES" sz="18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metaevaluación</a:t>
                      </a:r>
                      <a:r>
                        <a:rPr kumimoji="0" lang="es-ES" sz="18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del proceso piloto</a:t>
                      </a:r>
                      <a:endParaRPr kumimoji="0" lang="es-ES" sz="18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9974">
                <a:tc>
                  <a:txBody>
                    <a:bodyPr/>
                    <a:lstStyle/>
                    <a:p>
                      <a:r>
                        <a:rPr kumimoji="0" lang="es-ES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septiembre – 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sesión formativa sobre el proceso de renovación para la acreditación: cómo elaborar el informe de autoevaluación*</a:t>
                      </a:r>
                    </a:p>
                  </a:txBody>
                  <a:tcPr/>
                </a:tc>
              </a:tr>
              <a:tr h="392349">
                <a:tc>
                  <a:txBody>
                    <a:bodyPr/>
                    <a:lstStyle/>
                    <a:p>
                      <a:r>
                        <a:rPr kumimoji="0" lang="es-ES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Elaboración del informe de Autoevaluación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5365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31710"/>
            <a:ext cx="9252520" cy="75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706354" y="1196752"/>
            <a:ext cx="6961990" cy="420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4.Agentes implicados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38868210"/>
              </p:ext>
            </p:extLst>
          </p:nvPr>
        </p:nvGraphicFramePr>
        <p:xfrm>
          <a:off x="914400" y="10366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923928" y="5774115"/>
            <a:ext cx="14401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Serv Planificación Calidad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5775647"/>
            <a:ext cx="16561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Directora de área acreditación (VE)</a:t>
            </a:r>
            <a:endParaRPr lang="es-ES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52120" y="5445224"/>
            <a:ext cx="19214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Facultad</a:t>
            </a:r>
          </a:p>
          <a:p>
            <a:r>
              <a:rPr lang="es-ES" sz="1200" dirty="0" smtClean="0"/>
              <a:t>Escuela</a:t>
            </a:r>
            <a:endParaRPr lang="es-ES" sz="1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11120" y="5384249"/>
            <a:ext cx="475296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Facultad/Escuela</a:t>
            </a:r>
            <a:endParaRPr lang="es-ES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39731" y="6242824"/>
            <a:ext cx="165618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Serv Gestión Estudios</a:t>
            </a:r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183284" y="6165304"/>
            <a:ext cx="96071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AVAP</a:t>
            </a:r>
          </a:p>
          <a:p>
            <a:endParaRPr lang="es-ES" sz="1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668344" y="5450736"/>
            <a:ext cx="14756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Facultad</a:t>
            </a:r>
          </a:p>
          <a:p>
            <a:r>
              <a:rPr lang="es-ES" sz="1200" dirty="0" smtClean="0"/>
              <a:t>Escuela</a:t>
            </a:r>
            <a:endParaRPr lang="es-ES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39752" y="5877272"/>
            <a:ext cx="1368152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dirty="0" smtClean="0"/>
              <a:t>Departamentos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3781599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ACREDITACIÓN EN LA UMH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1268760"/>
            <a:ext cx="9206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 smtClean="0"/>
          </a:p>
          <a:p>
            <a:pPr marL="342900" indent="-342900">
              <a:buFont typeface="+mj-lt"/>
              <a:buAutoNum type="arabicPeriod"/>
            </a:pPr>
            <a:endParaRPr lang="es-ES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876176090"/>
              </p:ext>
            </p:extLst>
          </p:nvPr>
        </p:nvGraphicFramePr>
        <p:xfrm>
          <a:off x="611560" y="1397000"/>
          <a:ext cx="70084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083755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1. Garantía de calidad títulos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12437803"/>
              </p:ext>
            </p:extLst>
          </p:nvPr>
        </p:nvGraphicFramePr>
        <p:xfrm>
          <a:off x="179388" y="1916113"/>
          <a:ext cx="8280400" cy="440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1547664" y="1124744"/>
            <a:ext cx="51192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Marco normativo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083755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05971212"/>
              </p:ext>
            </p:extLst>
          </p:nvPr>
        </p:nvGraphicFramePr>
        <p:xfrm>
          <a:off x="899592" y="260648"/>
          <a:ext cx="5262917" cy="41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899592" y="5229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/>
              <a:t>El título deberá justificar ---</a:t>
            </a:r>
            <a:endParaRPr lang="es-ES" sz="2400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148270177"/>
              </p:ext>
            </p:extLst>
          </p:nvPr>
        </p:nvGraphicFramePr>
        <p:xfrm>
          <a:off x="4283968" y="4189890"/>
          <a:ext cx="4787461" cy="266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88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143000"/>
          </a:xfrm>
        </p:spPr>
        <p:txBody>
          <a:bodyPr/>
          <a:lstStyle/>
          <a:p>
            <a:r>
              <a:rPr lang="es-ES" dirty="0" smtClean="0"/>
              <a:t>3. Renovación de la acreditación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770666883"/>
              </p:ext>
            </p:extLst>
          </p:nvPr>
        </p:nvGraphicFramePr>
        <p:xfrm>
          <a:off x="1547664" y="1124744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87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3. Renovación de la acreditación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2588300407"/>
              </p:ext>
            </p:extLst>
          </p:nvPr>
        </p:nvGraphicFramePr>
        <p:xfrm>
          <a:off x="-468560" y="1268760"/>
          <a:ext cx="9289032" cy="491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83147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200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04800" y="1700808"/>
            <a:ext cx="8443664" cy="13681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smtClean="0"/>
              <a:t>DIMESIÓN 1: GESTIÓN DEL TÍTULO</a:t>
            </a:r>
            <a:endParaRPr lang="es-ES" sz="2000" b="1" dirty="0"/>
          </a:p>
        </p:txBody>
      </p:sp>
      <p:sp>
        <p:nvSpPr>
          <p:cNvPr id="6" name="4 Marcador de contenido"/>
          <p:cNvSpPr>
            <a:spLocks noGrp="1"/>
          </p:cNvSpPr>
          <p:nvPr>
            <p:ph sz="half" idx="2"/>
          </p:nvPr>
        </p:nvSpPr>
        <p:spPr>
          <a:xfrm>
            <a:off x="323528" y="3356992"/>
            <a:ext cx="8443664" cy="136815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smtClean="0"/>
              <a:t>DIMESIÓN 2: RECURSOS</a:t>
            </a:r>
            <a:endParaRPr lang="es-ES" sz="2000" b="1" dirty="0"/>
          </a:p>
        </p:txBody>
      </p:sp>
      <p:sp>
        <p:nvSpPr>
          <p:cNvPr id="7" name="4 Marcador de contenido"/>
          <p:cNvSpPr>
            <a:spLocks noGrp="1"/>
          </p:cNvSpPr>
          <p:nvPr>
            <p:ph sz="half" idx="4294967295"/>
          </p:nvPr>
        </p:nvSpPr>
        <p:spPr>
          <a:xfrm>
            <a:off x="323528" y="5229225"/>
            <a:ext cx="8443912" cy="13684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ES" sz="2000" b="1" dirty="0" smtClean="0"/>
              <a:t>DIMESIÓN 3: RESULTADOS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763688" y="1124744"/>
            <a:ext cx="51192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Criterios de evaluación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Proceso"/>
          <p:cNvSpPr/>
          <p:nvPr/>
        </p:nvSpPr>
        <p:spPr>
          <a:xfrm>
            <a:off x="539552" y="2060848"/>
            <a:ext cx="2304256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1: </a:t>
            </a:r>
            <a:r>
              <a:rPr lang="es-ES" dirty="0" smtClean="0">
                <a:solidFill>
                  <a:sysClr val="windowText" lastClr="000000"/>
                </a:solidFill>
              </a:rPr>
              <a:t>Organización y desarrollo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9" name="8 Proceso"/>
          <p:cNvSpPr/>
          <p:nvPr/>
        </p:nvSpPr>
        <p:spPr>
          <a:xfrm>
            <a:off x="3275856" y="2060848"/>
            <a:ext cx="2304256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2: </a:t>
            </a:r>
            <a:r>
              <a:rPr lang="es-ES" dirty="0" smtClean="0">
                <a:solidFill>
                  <a:sysClr val="windowText" lastClr="000000"/>
                </a:solidFill>
              </a:rPr>
              <a:t>Información y transparencia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0" name="9 Proceso"/>
          <p:cNvSpPr/>
          <p:nvPr/>
        </p:nvSpPr>
        <p:spPr>
          <a:xfrm>
            <a:off x="6084168" y="2060848"/>
            <a:ext cx="2304256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3: </a:t>
            </a:r>
            <a:r>
              <a:rPr lang="es-ES" dirty="0" smtClean="0">
                <a:solidFill>
                  <a:sysClr val="windowText" lastClr="000000"/>
                </a:solidFill>
              </a:rPr>
              <a:t>Sistema Garantía Interna de Calidad (SGIC)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1" name="10 Proceso"/>
          <p:cNvSpPr/>
          <p:nvPr/>
        </p:nvSpPr>
        <p:spPr>
          <a:xfrm>
            <a:off x="827584" y="3717032"/>
            <a:ext cx="3240360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4:</a:t>
            </a:r>
            <a:r>
              <a:rPr lang="es-ES" dirty="0" smtClean="0">
                <a:solidFill>
                  <a:sysClr val="windowText" lastClr="000000"/>
                </a:solidFill>
              </a:rPr>
              <a:t>Personal académico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2" name="11 Proceso"/>
          <p:cNvSpPr/>
          <p:nvPr/>
        </p:nvSpPr>
        <p:spPr>
          <a:xfrm>
            <a:off x="4644008" y="3717032"/>
            <a:ext cx="3528392" cy="93610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5: </a:t>
            </a:r>
            <a:r>
              <a:rPr lang="es-ES" dirty="0" smtClean="0">
                <a:solidFill>
                  <a:sysClr val="windowText" lastClr="000000"/>
                </a:solidFill>
              </a:rPr>
              <a:t>Personal de apoyo, Recursos materiales y servicios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3" name="12 Proceso"/>
          <p:cNvSpPr/>
          <p:nvPr/>
        </p:nvSpPr>
        <p:spPr>
          <a:xfrm>
            <a:off x="827584" y="5589240"/>
            <a:ext cx="3312368" cy="936104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6: </a:t>
            </a:r>
            <a:r>
              <a:rPr lang="es-ES" dirty="0" smtClean="0">
                <a:solidFill>
                  <a:sysClr val="windowText" lastClr="000000"/>
                </a:solidFill>
              </a:rPr>
              <a:t>Resultados de aprendizaje</a:t>
            </a:r>
            <a:endParaRPr lang="es-ES" dirty="0">
              <a:solidFill>
                <a:sysClr val="windowText" lastClr="000000"/>
              </a:solidFill>
            </a:endParaRPr>
          </a:p>
        </p:txBody>
      </p:sp>
      <p:sp>
        <p:nvSpPr>
          <p:cNvPr id="14" name="13 Proceso"/>
          <p:cNvSpPr/>
          <p:nvPr/>
        </p:nvSpPr>
        <p:spPr>
          <a:xfrm>
            <a:off x="4716016" y="5589240"/>
            <a:ext cx="3456384" cy="936104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CRITERIO 7: </a:t>
            </a:r>
            <a:r>
              <a:rPr lang="es-ES" dirty="0" smtClean="0">
                <a:solidFill>
                  <a:sysClr val="windowText" lastClr="000000"/>
                </a:solidFill>
              </a:rPr>
              <a:t>Indicadores de satisfacción y rendimiento</a:t>
            </a:r>
            <a:endParaRPr lang="es-E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17" name="16 Marcador de contenido"/>
          <p:cNvSpPr>
            <a:spLocks noGrp="1"/>
          </p:cNvSpPr>
          <p:nvPr>
            <p:ph sz="half" idx="1"/>
          </p:nvPr>
        </p:nvSpPr>
        <p:spPr>
          <a:xfrm>
            <a:off x="304800" y="1772816"/>
            <a:ext cx="8371656" cy="455178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Cada directriz se concreta en: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Aspectos a considerar para valorar el cumplimiento de la directriz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Información en la que se basa el análisis:</a:t>
            </a:r>
          </a:p>
          <a:p>
            <a:pPr lvl="2">
              <a:buFont typeface="Wingdings" pitchFamily="2" charset="2"/>
              <a:buChar char="§"/>
            </a:pPr>
            <a:r>
              <a:rPr lang="es-ES" sz="2400" dirty="0" smtClean="0"/>
              <a:t>Evidencias e indicadores en los que sustentar las valoraciones</a:t>
            </a:r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1763688" y="1124744"/>
            <a:ext cx="51192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Criterios de evaluación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3. Renovación de la acreditación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755576" y="1124744"/>
            <a:ext cx="7704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Criterio 1: Organización y desarrollo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808511"/>
              </p:ext>
            </p:extLst>
          </p:nvPr>
        </p:nvGraphicFramePr>
        <p:xfrm>
          <a:off x="467544" y="1844822"/>
          <a:ext cx="8136904" cy="37204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28803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Criterio Acreditación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Seguimiento AVAP</a:t>
                      </a:r>
                      <a:endParaRPr lang="es-ES" dirty="0"/>
                    </a:p>
                  </a:txBody>
                  <a:tcPr/>
                </a:tc>
              </a:tr>
              <a:tr h="426330">
                <a:tc>
                  <a:txBody>
                    <a:bodyPr/>
                    <a:lstStyle/>
                    <a:p>
                      <a:r>
                        <a:rPr lang="es-ES" dirty="0" smtClean="0"/>
                        <a:t>1.1.</a:t>
                      </a:r>
                      <a:r>
                        <a:rPr lang="es-ES" baseline="0" dirty="0" smtClean="0"/>
                        <a:t> Implantación del plan de estudios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/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r>
                        <a:rPr lang="es-ES" dirty="0" smtClean="0"/>
                        <a:t>1.2. Perfil</a:t>
                      </a:r>
                      <a:r>
                        <a:rPr lang="es-ES" baseline="0" dirty="0" smtClean="0"/>
                        <a:t> de egreso definido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No se incluye</a:t>
                      </a:r>
                      <a:r>
                        <a:rPr lang="es-ES" baseline="0" dirty="0" smtClean="0"/>
                        <a:t> en seguimiento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r>
                        <a:rPr lang="es-ES" dirty="0" smtClean="0"/>
                        <a:t>1.3. Mecanismos de coordinación</a:t>
                      </a:r>
                      <a:r>
                        <a:rPr lang="es-ES" baseline="0" dirty="0" smtClean="0"/>
                        <a:t> docente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2.3 (parcialmente)</a:t>
                      </a:r>
                      <a:endParaRPr lang="es-ES" dirty="0"/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r>
                        <a:rPr lang="es-ES" dirty="0" smtClean="0"/>
                        <a:t>1.4. Criterios de admisión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Indicador</a:t>
                      </a:r>
                      <a:r>
                        <a:rPr lang="es-ES" baseline="0" dirty="0" smtClean="0"/>
                        <a:t> Tasa de Oferta y Demanda; Tasa de Matriculación; </a:t>
                      </a:r>
                      <a:r>
                        <a:rPr lang="es-ES" dirty="0" smtClean="0"/>
                        <a:t>Criterio 1.7</a:t>
                      </a:r>
                      <a:endParaRPr lang="es-ES" dirty="0"/>
                    </a:p>
                  </a:txBody>
                  <a:tcPr/>
                </a:tc>
              </a:tr>
              <a:tr h="732082">
                <a:tc>
                  <a:txBody>
                    <a:bodyPr/>
                    <a:lstStyle/>
                    <a:p>
                      <a:r>
                        <a:rPr lang="es-ES" dirty="0" smtClean="0"/>
                        <a:t>1.5. Aplicación de normativas académicas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</a:t>
                      </a:r>
                      <a:r>
                        <a:rPr lang="es-ES" baseline="0" dirty="0" smtClean="0"/>
                        <a:t> 1.5 y Criterio 1.6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5" t="70218" r="3949" b="15852"/>
          <a:stretch/>
        </p:blipFill>
        <p:spPr bwMode="auto">
          <a:xfrm>
            <a:off x="-108520" y="6111139"/>
            <a:ext cx="9505056" cy="7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1068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799</TotalTime>
  <Words>1102</Words>
  <Application>Microsoft Office PowerPoint</Application>
  <PresentationFormat>Presentación en pantalla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Adyacencia</vt:lpstr>
      <vt:lpstr>Diapositiva 1</vt:lpstr>
      <vt:lpstr>ACREDITACIÓN EN LA UMH</vt:lpstr>
      <vt:lpstr>1. Garantía de calidad títulos </vt:lpstr>
      <vt:lpstr>Diapositiva 4</vt:lpstr>
      <vt:lpstr>3. Renovación de la acreditación</vt:lpstr>
      <vt:lpstr>3. Renovación de la acreditación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3. Renovación de la acreditación </vt:lpstr>
      <vt:lpstr>4.Agentes implicados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inma.blaya</dc:creator>
  <cp:lastModifiedBy>Roman Sanchez, Ana Isabel</cp:lastModifiedBy>
  <cp:revision>76</cp:revision>
  <dcterms:created xsi:type="dcterms:W3CDTF">2014-02-26T11:36:51Z</dcterms:created>
  <dcterms:modified xsi:type="dcterms:W3CDTF">2014-05-16T08:36:18Z</dcterms:modified>
</cp:coreProperties>
</file>